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57" r:id="rId4"/>
    <p:sldId id="277" r:id="rId5"/>
    <p:sldId id="276" r:id="rId6"/>
    <p:sldId id="278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0" r:id="rId15"/>
    <p:sldId id="287" r:id="rId16"/>
    <p:sldId id="289" r:id="rId17"/>
    <p:sldId id="288" r:id="rId18"/>
    <p:sldId id="29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CD1F0-5935-411A-B484-9DE7ECFA52F2}" type="doc">
      <dgm:prSet loTypeId="urn:microsoft.com/office/officeart/2011/layout/Tab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77BF61-6A38-419A-B6DC-7ABE7CF2EE69}">
      <dgm:prSet phldrT="[Text]" custT="1"/>
      <dgm:spPr/>
      <dgm:t>
        <a:bodyPr/>
        <a:lstStyle/>
        <a:p>
          <a:r>
            <a:rPr lang="en-US" sz="3200" dirty="0"/>
            <a:t>Python</a:t>
          </a:r>
        </a:p>
      </dgm:t>
    </dgm:pt>
    <dgm:pt modelId="{0429754A-4953-43C8-B4E2-21B035AD8623}" type="parTrans" cxnId="{F1C0B0B7-304D-43BB-BF66-FE79944ED975}">
      <dgm:prSet/>
      <dgm:spPr/>
      <dgm:t>
        <a:bodyPr/>
        <a:lstStyle/>
        <a:p>
          <a:endParaRPr lang="en-US"/>
        </a:p>
      </dgm:t>
    </dgm:pt>
    <dgm:pt modelId="{873D9092-9E02-4283-B28A-310F1B4B88C5}" type="sibTrans" cxnId="{F1C0B0B7-304D-43BB-BF66-FE79944ED975}">
      <dgm:prSet/>
      <dgm:spPr/>
      <dgm:t>
        <a:bodyPr/>
        <a:lstStyle/>
        <a:p>
          <a:endParaRPr lang="en-US"/>
        </a:p>
      </dgm:t>
    </dgm:pt>
    <dgm:pt modelId="{9E617A3C-7D2D-45F1-BAA8-302BBF96ED59}">
      <dgm:prSet phldrT="[Text]" custT="1"/>
      <dgm:spPr/>
      <dgm:t>
        <a:bodyPr/>
        <a:lstStyle/>
        <a:p>
          <a:r>
            <a:rPr lang="en-US" sz="1600" b="0" i="0" dirty="0"/>
            <a:t>Known for its simplicity and readability, Python is a versatile language used in web development, data analysis, artificial intelligence, and more.</a:t>
          </a:r>
          <a:endParaRPr lang="en-US" sz="1600" dirty="0"/>
        </a:p>
      </dgm:t>
    </dgm:pt>
    <dgm:pt modelId="{73AAA3DD-5AFB-4B74-A4C1-04F25B25F695}" type="parTrans" cxnId="{F2E9E8F6-59D4-464D-A89D-A613B986EECD}">
      <dgm:prSet/>
      <dgm:spPr/>
      <dgm:t>
        <a:bodyPr/>
        <a:lstStyle/>
        <a:p>
          <a:endParaRPr lang="en-US"/>
        </a:p>
      </dgm:t>
    </dgm:pt>
    <dgm:pt modelId="{CEF1D9CE-E3C3-4B8B-B4EB-19B6B2209133}" type="sibTrans" cxnId="{F2E9E8F6-59D4-464D-A89D-A613B986EECD}">
      <dgm:prSet/>
      <dgm:spPr/>
      <dgm:t>
        <a:bodyPr/>
        <a:lstStyle/>
        <a:p>
          <a:endParaRPr lang="en-US"/>
        </a:p>
      </dgm:t>
    </dgm:pt>
    <dgm:pt modelId="{AC48B28D-2AD3-47B2-9152-63B49AF0D328}">
      <dgm:prSet phldrT="[Text]" custT="1"/>
      <dgm:spPr/>
      <dgm:t>
        <a:bodyPr/>
        <a:lstStyle/>
        <a:p>
          <a:r>
            <a:rPr lang="en-US" sz="3200" dirty="0"/>
            <a:t>JAVA</a:t>
          </a:r>
        </a:p>
      </dgm:t>
    </dgm:pt>
    <dgm:pt modelId="{5F42A970-2A7B-425C-AF81-34A1AA868796}" type="parTrans" cxnId="{8F155329-B23A-44ED-839C-41601AB37DA0}">
      <dgm:prSet/>
      <dgm:spPr/>
      <dgm:t>
        <a:bodyPr/>
        <a:lstStyle/>
        <a:p>
          <a:endParaRPr lang="en-US"/>
        </a:p>
      </dgm:t>
    </dgm:pt>
    <dgm:pt modelId="{661F4437-DBC7-4AD2-BE34-FE38863480BD}" type="sibTrans" cxnId="{8F155329-B23A-44ED-839C-41601AB37DA0}">
      <dgm:prSet/>
      <dgm:spPr/>
      <dgm:t>
        <a:bodyPr/>
        <a:lstStyle/>
        <a:p>
          <a:endParaRPr lang="en-US"/>
        </a:p>
      </dgm:t>
    </dgm:pt>
    <dgm:pt modelId="{03BCB092-5CC6-44C7-91FB-A4FD56F9404C}">
      <dgm:prSet phldrT="[Text]" custT="1"/>
      <dgm:spPr/>
      <dgm:t>
        <a:bodyPr/>
        <a:lstStyle/>
        <a:p>
          <a:r>
            <a:rPr lang="en-US" sz="1600" b="0" i="0" dirty="0"/>
            <a:t>A widely used language known for its platform independence, making it suitable for developing applications that run on various operating systems.</a:t>
          </a:r>
          <a:endParaRPr lang="en-US" sz="1600" dirty="0"/>
        </a:p>
      </dgm:t>
    </dgm:pt>
    <dgm:pt modelId="{FD5612AC-8D90-430A-9C6A-B71A0A778391}" type="parTrans" cxnId="{4D4B8D7D-6896-453C-9F5A-3B69E1DFE94C}">
      <dgm:prSet/>
      <dgm:spPr/>
      <dgm:t>
        <a:bodyPr/>
        <a:lstStyle/>
        <a:p>
          <a:endParaRPr lang="en-US"/>
        </a:p>
      </dgm:t>
    </dgm:pt>
    <dgm:pt modelId="{176116FF-688A-4273-9959-C8E67DC7C0AF}" type="sibTrans" cxnId="{4D4B8D7D-6896-453C-9F5A-3B69E1DFE94C}">
      <dgm:prSet/>
      <dgm:spPr/>
      <dgm:t>
        <a:bodyPr/>
        <a:lstStyle/>
        <a:p>
          <a:endParaRPr lang="en-US"/>
        </a:p>
      </dgm:t>
    </dgm:pt>
    <dgm:pt modelId="{DC6346FF-AFF6-4D87-A6A7-947BEC09C4D7}">
      <dgm:prSet phldrT="[Text]" custT="1"/>
      <dgm:spPr/>
      <dgm:t>
        <a:bodyPr/>
        <a:lstStyle/>
        <a:p>
          <a:r>
            <a:rPr lang="en-US" sz="3200" dirty="0"/>
            <a:t>C++</a:t>
          </a:r>
        </a:p>
      </dgm:t>
    </dgm:pt>
    <dgm:pt modelId="{868E9E9E-3DDE-4DCD-89D9-662F15E27286}" type="parTrans" cxnId="{AEF39151-98FC-4218-B9E8-08AF45A607A0}">
      <dgm:prSet/>
      <dgm:spPr/>
      <dgm:t>
        <a:bodyPr/>
        <a:lstStyle/>
        <a:p>
          <a:endParaRPr lang="en-US"/>
        </a:p>
      </dgm:t>
    </dgm:pt>
    <dgm:pt modelId="{8B1D06B4-8AD1-4DAA-85BE-ED96558FAF89}" type="sibTrans" cxnId="{AEF39151-98FC-4218-B9E8-08AF45A607A0}">
      <dgm:prSet/>
      <dgm:spPr/>
      <dgm:t>
        <a:bodyPr/>
        <a:lstStyle/>
        <a:p>
          <a:endParaRPr lang="en-US"/>
        </a:p>
      </dgm:t>
    </dgm:pt>
    <dgm:pt modelId="{3FBC2DE6-4C32-472F-840E-553554380392}">
      <dgm:prSet phldrT="[Text]" custT="1"/>
      <dgm:spPr/>
      <dgm:t>
        <a:bodyPr/>
        <a:lstStyle/>
        <a:p>
          <a:r>
            <a:rPr lang="en-US" sz="1600" b="0" i="0" dirty="0"/>
            <a:t>A powerful and versatile language often used in system software, game development, and high-performance applications.</a:t>
          </a:r>
          <a:endParaRPr lang="en-US" sz="1600" dirty="0"/>
        </a:p>
      </dgm:t>
    </dgm:pt>
    <dgm:pt modelId="{30B91964-93CD-4C17-99A9-AD9632623C8A}" type="parTrans" cxnId="{98FCC982-40C7-4C4C-B9BE-0A3500571043}">
      <dgm:prSet/>
      <dgm:spPr/>
      <dgm:t>
        <a:bodyPr/>
        <a:lstStyle/>
        <a:p>
          <a:endParaRPr lang="en-US"/>
        </a:p>
      </dgm:t>
    </dgm:pt>
    <dgm:pt modelId="{B1EF24D4-ED94-4EE5-85D0-D9E46F972198}" type="sibTrans" cxnId="{98FCC982-40C7-4C4C-B9BE-0A3500571043}">
      <dgm:prSet/>
      <dgm:spPr/>
      <dgm:t>
        <a:bodyPr/>
        <a:lstStyle/>
        <a:p>
          <a:endParaRPr lang="en-US"/>
        </a:p>
      </dgm:t>
    </dgm:pt>
    <dgm:pt modelId="{E9C0E7CE-AB0D-474A-9019-B9FD52D90509}" type="pres">
      <dgm:prSet presAssocID="{225CD1F0-5935-411A-B484-9DE7ECFA52F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DDA2B9A8-9674-459D-B187-1366353E62A4}" type="pres">
      <dgm:prSet presAssocID="{DC77BF61-6A38-419A-B6DC-7ABE7CF2EE69}" presName="composite" presStyleCnt="0"/>
      <dgm:spPr/>
    </dgm:pt>
    <dgm:pt modelId="{0A7D3354-C01E-473D-A060-DFD33F563F02}" type="pres">
      <dgm:prSet presAssocID="{DC77BF61-6A38-419A-B6DC-7ABE7CF2EE69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E6BDE07-88D2-4FFD-8267-673C23C4B3BC}" type="pres">
      <dgm:prSet presAssocID="{DC77BF61-6A38-419A-B6DC-7ABE7CF2EE69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C4B9B0E8-154C-43DA-B536-BE5D08886720}" type="pres">
      <dgm:prSet presAssocID="{DC77BF61-6A38-419A-B6DC-7ABE7CF2EE69}" presName="Accent" presStyleLbl="parChTrans1D1" presStyleIdx="0" presStyleCnt="3"/>
      <dgm:spPr/>
    </dgm:pt>
    <dgm:pt modelId="{3FD1A6AC-D710-4147-9B21-44FD70D1BC27}" type="pres">
      <dgm:prSet presAssocID="{873D9092-9E02-4283-B28A-310F1B4B88C5}" presName="sibTrans" presStyleCnt="0"/>
      <dgm:spPr/>
    </dgm:pt>
    <dgm:pt modelId="{E1E3BDAD-3762-467B-82BC-F553BB544933}" type="pres">
      <dgm:prSet presAssocID="{AC48B28D-2AD3-47B2-9152-63B49AF0D328}" presName="composite" presStyleCnt="0"/>
      <dgm:spPr/>
    </dgm:pt>
    <dgm:pt modelId="{D07DAFB1-A3DB-4CEA-BF21-43BCD909707E}" type="pres">
      <dgm:prSet presAssocID="{AC48B28D-2AD3-47B2-9152-63B49AF0D328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AC52CE2-968B-402D-A9D4-E561088B6F63}" type="pres">
      <dgm:prSet presAssocID="{AC48B28D-2AD3-47B2-9152-63B49AF0D328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66541B2B-4723-4E58-BE32-514EBD807F4A}" type="pres">
      <dgm:prSet presAssocID="{AC48B28D-2AD3-47B2-9152-63B49AF0D328}" presName="Accent" presStyleLbl="parChTrans1D1" presStyleIdx="1" presStyleCnt="3"/>
      <dgm:spPr/>
    </dgm:pt>
    <dgm:pt modelId="{74944266-F55A-4170-AA47-B410CD119064}" type="pres">
      <dgm:prSet presAssocID="{661F4437-DBC7-4AD2-BE34-FE38863480BD}" presName="sibTrans" presStyleCnt="0"/>
      <dgm:spPr/>
    </dgm:pt>
    <dgm:pt modelId="{9D5D46DD-BFE0-438C-ABC3-FC359433B1A4}" type="pres">
      <dgm:prSet presAssocID="{DC6346FF-AFF6-4D87-A6A7-947BEC09C4D7}" presName="composite" presStyleCnt="0"/>
      <dgm:spPr/>
    </dgm:pt>
    <dgm:pt modelId="{71E6241D-E9EC-4078-95AA-D7E4B29AB7E6}" type="pres">
      <dgm:prSet presAssocID="{DC6346FF-AFF6-4D87-A6A7-947BEC09C4D7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33D689B-7559-4D97-9EBB-A3B3BA97CB9F}" type="pres">
      <dgm:prSet presAssocID="{DC6346FF-AFF6-4D87-A6A7-947BEC09C4D7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558DDDCB-45A4-4F19-8F03-36AFB3A12707}" type="pres">
      <dgm:prSet presAssocID="{DC6346FF-AFF6-4D87-A6A7-947BEC09C4D7}" presName="Accent" presStyleLbl="parChTrans1D1" presStyleIdx="2" presStyleCnt="3"/>
      <dgm:spPr/>
    </dgm:pt>
  </dgm:ptLst>
  <dgm:cxnLst>
    <dgm:cxn modelId="{C5061109-6907-488F-980C-85597A4D2565}" type="presOf" srcId="{9E617A3C-7D2D-45F1-BAA8-302BBF96ED59}" destId="{0A7D3354-C01E-473D-A060-DFD33F563F02}" srcOrd="0" destOrd="0" presId="urn:microsoft.com/office/officeart/2011/layout/TabList"/>
    <dgm:cxn modelId="{8F155329-B23A-44ED-839C-41601AB37DA0}" srcId="{225CD1F0-5935-411A-B484-9DE7ECFA52F2}" destId="{AC48B28D-2AD3-47B2-9152-63B49AF0D328}" srcOrd="1" destOrd="0" parTransId="{5F42A970-2A7B-425C-AF81-34A1AA868796}" sibTransId="{661F4437-DBC7-4AD2-BE34-FE38863480BD}"/>
    <dgm:cxn modelId="{0C6AF75C-DE4F-40F4-8D18-36D02F38D6DC}" type="presOf" srcId="{03BCB092-5CC6-44C7-91FB-A4FD56F9404C}" destId="{D07DAFB1-A3DB-4CEA-BF21-43BCD909707E}" srcOrd="0" destOrd="0" presId="urn:microsoft.com/office/officeart/2011/layout/TabList"/>
    <dgm:cxn modelId="{419C0563-41C7-4324-8F39-F9BA2439F36F}" type="presOf" srcId="{DC77BF61-6A38-419A-B6DC-7ABE7CF2EE69}" destId="{FE6BDE07-88D2-4FFD-8267-673C23C4B3BC}" srcOrd="0" destOrd="0" presId="urn:microsoft.com/office/officeart/2011/layout/TabList"/>
    <dgm:cxn modelId="{AEF39151-98FC-4218-B9E8-08AF45A607A0}" srcId="{225CD1F0-5935-411A-B484-9DE7ECFA52F2}" destId="{DC6346FF-AFF6-4D87-A6A7-947BEC09C4D7}" srcOrd="2" destOrd="0" parTransId="{868E9E9E-3DDE-4DCD-89D9-662F15E27286}" sibTransId="{8B1D06B4-8AD1-4DAA-85BE-ED96558FAF89}"/>
    <dgm:cxn modelId="{3793047D-03ED-4B03-940C-1382732039C3}" type="presOf" srcId="{DC6346FF-AFF6-4D87-A6A7-947BEC09C4D7}" destId="{C33D689B-7559-4D97-9EBB-A3B3BA97CB9F}" srcOrd="0" destOrd="0" presId="urn:microsoft.com/office/officeart/2011/layout/TabList"/>
    <dgm:cxn modelId="{4D4B8D7D-6896-453C-9F5A-3B69E1DFE94C}" srcId="{AC48B28D-2AD3-47B2-9152-63B49AF0D328}" destId="{03BCB092-5CC6-44C7-91FB-A4FD56F9404C}" srcOrd="0" destOrd="0" parTransId="{FD5612AC-8D90-430A-9C6A-B71A0A778391}" sibTransId="{176116FF-688A-4273-9959-C8E67DC7C0AF}"/>
    <dgm:cxn modelId="{98FCC982-40C7-4C4C-B9BE-0A3500571043}" srcId="{DC6346FF-AFF6-4D87-A6A7-947BEC09C4D7}" destId="{3FBC2DE6-4C32-472F-840E-553554380392}" srcOrd="0" destOrd="0" parTransId="{30B91964-93CD-4C17-99A9-AD9632623C8A}" sibTransId="{B1EF24D4-ED94-4EE5-85D0-D9E46F972198}"/>
    <dgm:cxn modelId="{48CE48A2-EE5E-4D51-A5BC-0E4586A29CE8}" type="presOf" srcId="{AC48B28D-2AD3-47B2-9152-63B49AF0D328}" destId="{3AC52CE2-968B-402D-A9D4-E561088B6F63}" srcOrd="0" destOrd="0" presId="urn:microsoft.com/office/officeart/2011/layout/TabList"/>
    <dgm:cxn modelId="{193923B5-74BF-4048-A398-0C601A306F37}" type="presOf" srcId="{225CD1F0-5935-411A-B484-9DE7ECFA52F2}" destId="{E9C0E7CE-AB0D-474A-9019-B9FD52D90509}" srcOrd="0" destOrd="0" presId="urn:microsoft.com/office/officeart/2011/layout/TabList"/>
    <dgm:cxn modelId="{F1C0B0B7-304D-43BB-BF66-FE79944ED975}" srcId="{225CD1F0-5935-411A-B484-9DE7ECFA52F2}" destId="{DC77BF61-6A38-419A-B6DC-7ABE7CF2EE69}" srcOrd="0" destOrd="0" parTransId="{0429754A-4953-43C8-B4E2-21B035AD8623}" sibTransId="{873D9092-9E02-4283-B28A-310F1B4B88C5}"/>
    <dgm:cxn modelId="{589ED1E5-94D7-4906-8840-5964F3C42436}" type="presOf" srcId="{3FBC2DE6-4C32-472F-840E-553554380392}" destId="{71E6241D-E9EC-4078-95AA-D7E4B29AB7E6}" srcOrd="0" destOrd="0" presId="urn:microsoft.com/office/officeart/2011/layout/TabList"/>
    <dgm:cxn modelId="{F2E9E8F6-59D4-464D-A89D-A613B986EECD}" srcId="{DC77BF61-6A38-419A-B6DC-7ABE7CF2EE69}" destId="{9E617A3C-7D2D-45F1-BAA8-302BBF96ED59}" srcOrd="0" destOrd="0" parTransId="{73AAA3DD-5AFB-4B74-A4C1-04F25B25F695}" sibTransId="{CEF1D9CE-E3C3-4B8B-B4EB-19B6B2209133}"/>
    <dgm:cxn modelId="{166C5D3D-E2D4-4211-8EBF-E0CF828E7155}" type="presParOf" srcId="{E9C0E7CE-AB0D-474A-9019-B9FD52D90509}" destId="{DDA2B9A8-9674-459D-B187-1366353E62A4}" srcOrd="0" destOrd="0" presId="urn:microsoft.com/office/officeart/2011/layout/TabList"/>
    <dgm:cxn modelId="{50296BC4-C9A7-4424-BC5B-D6314E0A5A64}" type="presParOf" srcId="{DDA2B9A8-9674-459D-B187-1366353E62A4}" destId="{0A7D3354-C01E-473D-A060-DFD33F563F02}" srcOrd="0" destOrd="0" presId="urn:microsoft.com/office/officeart/2011/layout/TabList"/>
    <dgm:cxn modelId="{4F3C7F91-BC3D-49E1-966A-30BE37903A5B}" type="presParOf" srcId="{DDA2B9A8-9674-459D-B187-1366353E62A4}" destId="{FE6BDE07-88D2-4FFD-8267-673C23C4B3BC}" srcOrd="1" destOrd="0" presId="urn:microsoft.com/office/officeart/2011/layout/TabList"/>
    <dgm:cxn modelId="{6FF117A9-C954-4D76-94A6-12B56BC68DCB}" type="presParOf" srcId="{DDA2B9A8-9674-459D-B187-1366353E62A4}" destId="{C4B9B0E8-154C-43DA-B536-BE5D08886720}" srcOrd="2" destOrd="0" presId="urn:microsoft.com/office/officeart/2011/layout/TabList"/>
    <dgm:cxn modelId="{F3223288-06D4-4911-9DD7-01E53113F12C}" type="presParOf" srcId="{E9C0E7CE-AB0D-474A-9019-B9FD52D90509}" destId="{3FD1A6AC-D710-4147-9B21-44FD70D1BC27}" srcOrd="1" destOrd="0" presId="urn:microsoft.com/office/officeart/2011/layout/TabList"/>
    <dgm:cxn modelId="{186E9092-9A7B-4081-B728-181D6A09D4C6}" type="presParOf" srcId="{E9C0E7CE-AB0D-474A-9019-B9FD52D90509}" destId="{E1E3BDAD-3762-467B-82BC-F553BB544933}" srcOrd="2" destOrd="0" presId="urn:microsoft.com/office/officeart/2011/layout/TabList"/>
    <dgm:cxn modelId="{7DD3F7CE-86D1-45D6-BE11-61591E49FA20}" type="presParOf" srcId="{E1E3BDAD-3762-467B-82BC-F553BB544933}" destId="{D07DAFB1-A3DB-4CEA-BF21-43BCD909707E}" srcOrd="0" destOrd="0" presId="urn:microsoft.com/office/officeart/2011/layout/TabList"/>
    <dgm:cxn modelId="{8B53DE50-E04E-4382-9767-38D555C8EC67}" type="presParOf" srcId="{E1E3BDAD-3762-467B-82BC-F553BB544933}" destId="{3AC52CE2-968B-402D-A9D4-E561088B6F63}" srcOrd="1" destOrd="0" presId="urn:microsoft.com/office/officeart/2011/layout/TabList"/>
    <dgm:cxn modelId="{6A995E33-1D86-4093-A041-6A3D913B5EA4}" type="presParOf" srcId="{E1E3BDAD-3762-467B-82BC-F553BB544933}" destId="{66541B2B-4723-4E58-BE32-514EBD807F4A}" srcOrd="2" destOrd="0" presId="urn:microsoft.com/office/officeart/2011/layout/TabList"/>
    <dgm:cxn modelId="{302FFAA9-E6A3-46D2-8340-26E3696D0A03}" type="presParOf" srcId="{E9C0E7CE-AB0D-474A-9019-B9FD52D90509}" destId="{74944266-F55A-4170-AA47-B410CD119064}" srcOrd="3" destOrd="0" presId="urn:microsoft.com/office/officeart/2011/layout/TabList"/>
    <dgm:cxn modelId="{8E73DD5C-AB7E-4C36-924A-4F40E8BD0764}" type="presParOf" srcId="{E9C0E7CE-AB0D-474A-9019-B9FD52D90509}" destId="{9D5D46DD-BFE0-438C-ABC3-FC359433B1A4}" srcOrd="4" destOrd="0" presId="urn:microsoft.com/office/officeart/2011/layout/TabList"/>
    <dgm:cxn modelId="{33504160-39FE-45E1-8A9D-989C59314FF2}" type="presParOf" srcId="{9D5D46DD-BFE0-438C-ABC3-FC359433B1A4}" destId="{71E6241D-E9EC-4078-95AA-D7E4B29AB7E6}" srcOrd="0" destOrd="0" presId="urn:microsoft.com/office/officeart/2011/layout/TabList"/>
    <dgm:cxn modelId="{75EC8A06-72B0-4A21-BD1E-4CC12E7C9FF9}" type="presParOf" srcId="{9D5D46DD-BFE0-438C-ABC3-FC359433B1A4}" destId="{C33D689B-7559-4D97-9EBB-A3B3BA97CB9F}" srcOrd="1" destOrd="0" presId="urn:microsoft.com/office/officeart/2011/layout/TabList"/>
    <dgm:cxn modelId="{9A5300C2-B9E6-454E-9D8D-251E56FA8E8E}" type="presParOf" srcId="{9D5D46DD-BFE0-438C-ABC3-FC359433B1A4}" destId="{558DDDCB-45A4-4F19-8F03-36AFB3A12707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BC8B4-5389-421C-A759-5CDFA27B96AB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EDCB03-CE50-4F6F-ACDD-C595893713C1}">
      <dgm:prSet phldrT="[Text]"/>
      <dgm:spPr/>
      <dgm:t>
        <a:bodyPr/>
        <a:lstStyle/>
        <a:p>
          <a:r>
            <a:rPr lang="en-US" dirty="0"/>
            <a:t>Desktop Apps</a:t>
          </a:r>
        </a:p>
      </dgm:t>
    </dgm:pt>
    <dgm:pt modelId="{AB79E5C4-1448-4ED7-8206-1462BF366FC9}" type="parTrans" cxnId="{6C8E436D-359D-43BB-B93D-7264DAAC3B10}">
      <dgm:prSet/>
      <dgm:spPr/>
      <dgm:t>
        <a:bodyPr/>
        <a:lstStyle/>
        <a:p>
          <a:endParaRPr lang="en-US"/>
        </a:p>
      </dgm:t>
    </dgm:pt>
    <dgm:pt modelId="{E393BB60-0E5C-4058-B3D5-CF5E85654126}" type="sibTrans" cxnId="{6C8E436D-359D-43BB-B93D-7264DAAC3B10}">
      <dgm:prSet/>
      <dgm:spPr/>
      <dgm:t>
        <a:bodyPr/>
        <a:lstStyle/>
        <a:p>
          <a:endParaRPr lang="en-US"/>
        </a:p>
      </dgm:t>
    </dgm:pt>
    <dgm:pt modelId="{E1566E06-4BDA-4076-866D-F7D2F12DCCAE}">
      <dgm:prSet phldrT="[Text]"/>
      <dgm:spPr/>
      <dgm:t>
        <a:bodyPr/>
        <a:lstStyle/>
        <a:p>
          <a:r>
            <a:rPr lang="en-US" b="0" i="0" dirty="0"/>
            <a:t>Built for computers with mouse and keyboard interactions.</a:t>
          </a:r>
          <a:endParaRPr lang="en-US" dirty="0"/>
        </a:p>
      </dgm:t>
    </dgm:pt>
    <dgm:pt modelId="{65F7EF7C-FF1C-4B6C-B6ED-0E697FE4AEE4}" type="parTrans" cxnId="{38BD8282-A1B8-4E7C-B625-75245E05FB24}">
      <dgm:prSet/>
      <dgm:spPr/>
      <dgm:t>
        <a:bodyPr/>
        <a:lstStyle/>
        <a:p>
          <a:endParaRPr lang="en-US"/>
        </a:p>
      </dgm:t>
    </dgm:pt>
    <dgm:pt modelId="{69F1AE1A-255C-4854-BA2B-35E04018339B}" type="sibTrans" cxnId="{38BD8282-A1B8-4E7C-B625-75245E05FB24}">
      <dgm:prSet/>
      <dgm:spPr/>
      <dgm:t>
        <a:bodyPr/>
        <a:lstStyle/>
        <a:p>
          <a:endParaRPr lang="en-US"/>
        </a:p>
      </dgm:t>
    </dgm:pt>
    <dgm:pt modelId="{2FAF8D50-52A6-4BFA-96BA-1CA764F78E48}">
      <dgm:prSet phldrT="[Text]"/>
      <dgm:spPr/>
      <dgm:t>
        <a:bodyPr/>
        <a:lstStyle/>
        <a:p>
          <a:r>
            <a:rPr lang="en-US" dirty="0"/>
            <a:t>Mobile Apps</a:t>
          </a:r>
        </a:p>
      </dgm:t>
    </dgm:pt>
    <dgm:pt modelId="{9446CE60-48D9-402F-9660-C30D8933353B}" type="parTrans" cxnId="{C5684884-19AB-46DC-81E4-49A8CBA567DD}">
      <dgm:prSet/>
      <dgm:spPr/>
      <dgm:t>
        <a:bodyPr/>
        <a:lstStyle/>
        <a:p>
          <a:endParaRPr lang="en-US"/>
        </a:p>
      </dgm:t>
    </dgm:pt>
    <dgm:pt modelId="{10D0787A-27B8-4022-AAC1-4134A36E457F}" type="sibTrans" cxnId="{C5684884-19AB-46DC-81E4-49A8CBA567DD}">
      <dgm:prSet/>
      <dgm:spPr/>
      <dgm:t>
        <a:bodyPr/>
        <a:lstStyle/>
        <a:p>
          <a:endParaRPr lang="en-US"/>
        </a:p>
      </dgm:t>
    </dgm:pt>
    <dgm:pt modelId="{59758D9D-99C8-4EDF-A8F9-782B22A04739}">
      <dgm:prSet phldrT="[Text]"/>
      <dgm:spPr/>
      <dgm:t>
        <a:bodyPr/>
        <a:lstStyle/>
        <a:p>
          <a:r>
            <a:rPr lang="en-US" b="0" i="0" dirty="0"/>
            <a:t>Designed for smartphones and touch inputs.</a:t>
          </a:r>
          <a:endParaRPr lang="en-US" dirty="0"/>
        </a:p>
      </dgm:t>
    </dgm:pt>
    <dgm:pt modelId="{3EF5D632-6A57-46EE-BF84-90B0702A8335}" type="parTrans" cxnId="{E20997F8-3FAE-422C-9E98-40F891FD62DB}">
      <dgm:prSet/>
      <dgm:spPr/>
      <dgm:t>
        <a:bodyPr/>
        <a:lstStyle/>
        <a:p>
          <a:endParaRPr lang="en-US"/>
        </a:p>
      </dgm:t>
    </dgm:pt>
    <dgm:pt modelId="{7F4909A0-A6E0-4084-B13C-C33519307822}" type="sibTrans" cxnId="{E20997F8-3FAE-422C-9E98-40F891FD62DB}">
      <dgm:prSet/>
      <dgm:spPr/>
      <dgm:t>
        <a:bodyPr/>
        <a:lstStyle/>
        <a:p>
          <a:endParaRPr lang="en-US"/>
        </a:p>
      </dgm:t>
    </dgm:pt>
    <dgm:pt modelId="{189CD2B1-0038-4D91-895B-DC15EA93B524}">
      <dgm:prSet phldrT="[Text]"/>
      <dgm:spPr/>
      <dgm:t>
        <a:bodyPr/>
        <a:lstStyle/>
        <a:p>
          <a:r>
            <a:rPr lang="en-US" dirty="0"/>
            <a:t>Web Apps</a:t>
          </a:r>
        </a:p>
      </dgm:t>
    </dgm:pt>
    <dgm:pt modelId="{972DB4F6-0A4C-4D07-9AFE-5A297D1E8162}" type="parTrans" cxnId="{B9467CA3-F206-4132-B1EE-5D1B52F940F7}">
      <dgm:prSet/>
      <dgm:spPr/>
      <dgm:t>
        <a:bodyPr/>
        <a:lstStyle/>
        <a:p>
          <a:endParaRPr lang="en-US"/>
        </a:p>
      </dgm:t>
    </dgm:pt>
    <dgm:pt modelId="{95D4F264-B93F-4A59-8D7E-BA3EE476D8CA}" type="sibTrans" cxnId="{B9467CA3-F206-4132-B1EE-5D1B52F940F7}">
      <dgm:prSet/>
      <dgm:spPr/>
      <dgm:t>
        <a:bodyPr/>
        <a:lstStyle/>
        <a:p>
          <a:endParaRPr lang="en-US"/>
        </a:p>
      </dgm:t>
    </dgm:pt>
    <dgm:pt modelId="{C7EA790F-A314-4C18-AFDF-447943DACCEE}">
      <dgm:prSet phldrT="[Text]"/>
      <dgm:spPr/>
      <dgm:t>
        <a:bodyPr/>
        <a:lstStyle/>
        <a:p>
          <a:r>
            <a:rPr lang="en-US" b="0" i="0" dirty="0" err="1"/>
            <a:t>rowser</a:t>
          </a:r>
          <a:r>
            <a:rPr lang="en-US" b="0" i="0" dirty="0"/>
            <a:t>-based programs</a:t>
          </a:r>
          <a:endParaRPr lang="en-US" dirty="0"/>
        </a:p>
      </dgm:t>
    </dgm:pt>
    <dgm:pt modelId="{695B73BA-2478-4042-BCE2-79A4833868C9}" type="parTrans" cxnId="{35905324-E906-4A8D-BA20-15F64D9BC8A4}">
      <dgm:prSet/>
      <dgm:spPr/>
      <dgm:t>
        <a:bodyPr/>
        <a:lstStyle/>
        <a:p>
          <a:endParaRPr lang="en-US"/>
        </a:p>
      </dgm:t>
    </dgm:pt>
    <dgm:pt modelId="{F655BCD9-1111-445E-8CF5-8444AD4B9DB8}" type="sibTrans" cxnId="{35905324-E906-4A8D-BA20-15F64D9BC8A4}">
      <dgm:prSet/>
      <dgm:spPr/>
      <dgm:t>
        <a:bodyPr/>
        <a:lstStyle/>
        <a:p>
          <a:endParaRPr lang="en-US"/>
        </a:p>
      </dgm:t>
    </dgm:pt>
    <dgm:pt modelId="{7C5FFDCD-5613-49D6-90F8-7E2F2965CC2A}" type="pres">
      <dgm:prSet presAssocID="{65BBC8B4-5389-421C-A759-5CDFA27B96AB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4D883A20-6779-4003-8740-88BE7CF149C3}" type="pres">
      <dgm:prSet presAssocID="{62EDCB03-CE50-4F6F-ACDD-C595893713C1}" presName="composite" presStyleCnt="0"/>
      <dgm:spPr/>
    </dgm:pt>
    <dgm:pt modelId="{7F33004A-62D2-4D1F-9C80-FAEE95A82C7F}" type="pres">
      <dgm:prSet presAssocID="{62EDCB03-CE50-4F6F-ACDD-C595893713C1}" presName="FirstChild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6D71C43-5743-47D5-896F-D1C50518D4EC}" type="pres">
      <dgm:prSet presAssocID="{62EDCB03-CE50-4F6F-ACDD-C595893713C1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85908338-67FD-440E-B1A5-D7EC98069401}" type="pres">
      <dgm:prSet presAssocID="{62EDCB03-CE50-4F6F-ACDD-C595893713C1}" presName="Accent" presStyleLbl="parChTrans1D1" presStyleIdx="0" presStyleCnt="3"/>
      <dgm:spPr/>
    </dgm:pt>
    <dgm:pt modelId="{CAB7C961-3E20-4963-AC76-E242CB431E4E}" type="pres">
      <dgm:prSet presAssocID="{E393BB60-0E5C-4058-B3D5-CF5E85654126}" presName="sibTrans" presStyleCnt="0"/>
      <dgm:spPr/>
    </dgm:pt>
    <dgm:pt modelId="{D08D1203-75F8-41B7-9FCC-C52F036A668D}" type="pres">
      <dgm:prSet presAssocID="{2FAF8D50-52A6-4BFA-96BA-1CA764F78E48}" presName="composite" presStyleCnt="0"/>
      <dgm:spPr/>
    </dgm:pt>
    <dgm:pt modelId="{DA9ADE30-FBA3-4DB8-AD5C-D5E6D3F8C91F}" type="pres">
      <dgm:prSet presAssocID="{2FAF8D50-52A6-4BFA-96BA-1CA764F78E48}" presName="FirstChild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0BFA900-173B-4309-9FD1-20E79B219316}" type="pres">
      <dgm:prSet presAssocID="{2FAF8D50-52A6-4BFA-96BA-1CA764F78E48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794CBBE4-3BD4-4A7A-B0B1-8061FA1A1CCF}" type="pres">
      <dgm:prSet presAssocID="{2FAF8D50-52A6-4BFA-96BA-1CA764F78E48}" presName="Accent" presStyleLbl="parChTrans1D1" presStyleIdx="1" presStyleCnt="3"/>
      <dgm:spPr/>
    </dgm:pt>
    <dgm:pt modelId="{BBF7B3AB-D130-4510-9258-30F6F2D5BC97}" type="pres">
      <dgm:prSet presAssocID="{10D0787A-27B8-4022-AAC1-4134A36E457F}" presName="sibTrans" presStyleCnt="0"/>
      <dgm:spPr/>
    </dgm:pt>
    <dgm:pt modelId="{1C8AE960-6F5D-4F43-BC0E-AC0F672ADF38}" type="pres">
      <dgm:prSet presAssocID="{189CD2B1-0038-4D91-895B-DC15EA93B524}" presName="composite" presStyleCnt="0"/>
      <dgm:spPr/>
    </dgm:pt>
    <dgm:pt modelId="{7D500E9B-1DD6-4D56-8B17-52F6FAB4E395}" type="pres">
      <dgm:prSet presAssocID="{189CD2B1-0038-4D91-895B-DC15EA93B524}" presName="FirstChild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B54795E-BC73-4CB3-93E4-F5930C2C088E}" type="pres">
      <dgm:prSet presAssocID="{189CD2B1-0038-4D91-895B-DC15EA93B524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FB8DFAD0-5AF7-43C6-8C4D-A7EF2A7C1849}" type="pres">
      <dgm:prSet presAssocID="{189CD2B1-0038-4D91-895B-DC15EA93B524}" presName="Accent" presStyleLbl="parChTrans1D1" presStyleIdx="2" presStyleCnt="3"/>
      <dgm:spPr/>
    </dgm:pt>
  </dgm:ptLst>
  <dgm:cxnLst>
    <dgm:cxn modelId="{D2612500-62E2-4184-82AB-3734BEAC105C}" type="presOf" srcId="{62EDCB03-CE50-4F6F-ACDD-C595893713C1}" destId="{26D71C43-5743-47D5-896F-D1C50518D4EC}" srcOrd="0" destOrd="0" presId="urn:microsoft.com/office/officeart/2011/layout/TabList"/>
    <dgm:cxn modelId="{35905324-E906-4A8D-BA20-15F64D9BC8A4}" srcId="{189CD2B1-0038-4D91-895B-DC15EA93B524}" destId="{C7EA790F-A314-4C18-AFDF-447943DACCEE}" srcOrd="0" destOrd="0" parTransId="{695B73BA-2478-4042-BCE2-79A4833868C9}" sibTransId="{F655BCD9-1111-445E-8CF5-8444AD4B9DB8}"/>
    <dgm:cxn modelId="{6B3B3965-20F0-4783-B8A3-6C0A05CFA329}" type="presOf" srcId="{59758D9D-99C8-4EDF-A8F9-782B22A04739}" destId="{DA9ADE30-FBA3-4DB8-AD5C-D5E6D3F8C91F}" srcOrd="0" destOrd="0" presId="urn:microsoft.com/office/officeart/2011/layout/TabList"/>
    <dgm:cxn modelId="{6C8E436D-359D-43BB-B93D-7264DAAC3B10}" srcId="{65BBC8B4-5389-421C-A759-5CDFA27B96AB}" destId="{62EDCB03-CE50-4F6F-ACDD-C595893713C1}" srcOrd="0" destOrd="0" parTransId="{AB79E5C4-1448-4ED7-8206-1462BF366FC9}" sibTransId="{E393BB60-0E5C-4058-B3D5-CF5E85654126}"/>
    <dgm:cxn modelId="{5103536D-460A-4390-B5F6-87BB62A6C937}" type="presOf" srcId="{E1566E06-4BDA-4076-866D-F7D2F12DCCAE}" destId="{7F33004A-62D2-4D1F-9C80-FAEE95A82C7F}" srcOrd="0" destOrd="0" presId="urn:microsoft.com/office/officeart/2011/layout/TabList"/>
    <dgm:cxn modelId="{2CA1CC6D-7EB9-4200-9091-1E26A8D0BC25}" type="presOf" srcId="{65BBC8B4-5389-421C-A759-5CDFA27B96AB}" destId="{7C5FFDCD-5613-49D6-90F8-7E2F2965CC2A}" srcOrd="0" destOrd="0" presId="urn:microsoft.com/office/officeart/2011/layout/TabList"/>
    <dgm:cxn modelId="{CA1D3A79-703C-411C-ABED-D7B7302D3E5E}" type="presOf" srcId="{C7EA790F-A314-4C18-AFDF-447943DACCEE}" destId="{7D500E9B-1DD6-4D56-8B17-52F6FAB4E395}" srcOrd="0" destOrd="0" presId="urn:microsoft.com/office/officeart/2011/layout/TabList"/>
    <dgm:cxn modelId="{38BD8282-A1B8-4E7C-B625-75245E05FB24}" srcId="{62EDCB03-CE50-4F6F-ACDD-C595893713C1}" destId="{E1566E06-4BDA-4076-866D-F7D2F12DCCAE}" srcOrd="0" destOrd="0" parTransId="{65F7EF7C-FF1C-4B6C-B6ED-0E697FE4AEE4}" sibTransId="{69F1AE1A-255C-4854-BA2B-35E04018339B}"/>
    <dgm:cxn modelId="{C5684884-19AB-46DC-81E4-49A8CBA567DD}" srcId="{65BBC8B4-5389-421C-A759-5CDFA27B96AB}" destId="{2FAF8D50-52A6-4BFA-96BA-1CA764F78E48}" srcOrd="1" destOrd="0" parTransId="{9446CE60-48D9-402F-9660-C30D8933353B}" sibTransId="{10D0787A-27B8-4022-AAC1-4134A36E457F}"/>
    <dgm:cxn modelId="{9241278A-9939-44CD-BC1E-F9FA734E821B}" type="presOf" srcId="{189CD2B1-0038-4D91-895B-DC15EA93B524}" destId="{FB54795E-BC73-4CB3-93E4-F5930C2C088E}" srcOrd="0" destOrd="0" presId="urn:microsoft.com/office/officeart/2011/layout/TabList"/>
    <dgm:cxn modelId="{B9467CA3-F206-4132-B1EE-5D1B52F940F7}" srcId="{65BBC8B4-5389-421C-A759-5CDFA27B96AB}" destId="{189CD2B1-0038-4D91-895B-DC15EA93B524}" srcOrd="2" destOrd="0" parTransId="{972DB4F6-0A4C-4D07-9AFE-5A297D1E8162}" sibTransId="{95D4F264-B93F-4A59-8D7E-BA3EE476D8CA}"/>
    <dgm:cxn modelId="{84E1CBCE-E2C5-442F-BDE5-526AF87BCFFE}" type="presOf" srcId="{2FAF8D50-52A6-4BFA-96BA-1CA764F78E48}" destId="{E0BFA900-173B-4309-9FD1-20E79B219316}" srcOrd="0" destOrd="0" presId="urn:microsoft.com/office/officeart/2011/layout/TabList"/>
    <dgm:cxn modelId="{E20997F8-3FAE-422C-9E98-40F891FD62DB}" srcId="{2FAF8D50-52A6-4BFA-96BA-1CA764F78E48}" destId="{59758D9D-99C8-4EDF-A8F9-782B22A04739}" srcOrd="0" destOrd="0" parTransId="{3EF5D632-6A57-46EE-BF84-90B0702A8335}" sibTransId="{7F4909A0-A6E0-4084-B13C-C33519307822}"/>
    <dgm:cxn modelId="{4F4F8A93-044E-4D33-8CDC-BFFA45418BFC}" type="presParOf" srcId="{7C5FFDCD-5613-49D6-90F8-7E2F2965CC2A}" destId="{4D883A20-6779-4003-8740-88BE7CF149C3}" srcOrd="0" destOrd="0" presId="urn:microsoft.com/office/officeart/2011/layout/TabList"/>
    <dgm:cxn modelId="{DAF8DAC3-C9BE-4468-BDC7-66072E4E96C9}" type="presParOf" srcId="{4D883A20-6779-4003-8740-88BE7CF149C3}" destId="{7F33004A-62D2-4D1F-9C80-FAEE95A82C7F}" srcOrd="0" destOrd="0" presId="urn:microsoft.com/office/officeart/2011/layout/TabList"/>
    <dgm:cxn modelId="{D91FA89B-52E5-41FD-B20A-4FD8F0092358}" type="presParOf" srcId="{4D883A20-6779-4003-8740-88BE7CF149C3}" destId="{26D71C43-5743-47D5-896F-D1C50518D4EC}" srcOrd="1" destOrd="0" presId="urn:microsoft.com/office/officeart/2011/layout/TabList"/>
    <dgm:cxn modelId="{1B71E903-1C95-4769-9435-C67DDF208B0F}" type="presParOf" srcId="{4D883A20-6779-4003-8740-88BE7CF149C3}" destId="{85908338-67FD-440E-B1A5-D7EC98069401}" srcOrd="2" destOrd="0" presId="urn:microsoft.com/office/officeart/2011/layout/TabList"/>
    <dgm:cxn modelId="{C6EB7FD3-B437-4218-AF83-0D97386D0CE5}" type="presParOf" srcId="{7C5FFDCD-5613-49D6-90F8-7E2F2965CC2A}" destId="{CAB7C961-3E20-4963-AC76-E242CB431E4E}" srcOrd="1" destOrd="0" presId="urn:microsoft.com/office/officeart/2011/layout/TabList"/>
    <dgm:cxn modelId="{99058044-37D4-4B08-97AD-13A127BB8727}" type="presParOf" srcId="{7C5FFDCD-5613-49D6-90F8-7E2F2965CC2A}" destId="{D08D1203-75F8-41B7-9FCC-C52F036A668D}" srcOrd="2" destOrd="0" presId="urn:microsoft.com/office/officeart/2011/layout/TabList"/>
    <dgm:cxn modelId="{153A0713-D978-4506-90A0-6BD5CF2549C8}" type="presParOf" srcId="{D08D1203-75F8-41B7-9FCC-C52F036A668D}" destId="{DA9ADE30-FBA3-4DB8-AD5C-D5E6D3F8C91F}" srcOrd="0" destOrd="0" presId="urn:microsoft.com/office/officeart/2011/layout/TabList"/>
    <dgm:cxn modelId="{F66CE62B-31A1-4FD2-A2EF-B92A76C02793}" type="presParOf" srcId="{D08D1203-75F8-41B7-9FCC-C52F036A668D}" destId="{E0BFA900-173B-4309-9FD1-20E79B219316}" srcOrd="1" destOrd="0" presId="urn:microsoft.com/office/officeart/2011/layout/TabList"/>
    <dgm:cxn modelId="{D068110E-50F6-4995-983A-28E3F1C88522}" type="presParOf" srcId="{D08D1203-75F8-41B7-9FCC-C52F036A668D}" destId="{794CBBE4-3BD4-4A7A-B0B1-8061FA1A1CCF}" srcOrd="2" destOrd="0" presId="urn:microsoft.com/office/officeart/2011/layout/TabList"/>
    <dgm:cxn modelId="{672F0896-BE0D-4270-95A1-925573B03F2A}" type="presParOf" srcId="{7C5FFDCD-5613-49D6-90F8-7E2F2965CC2A}" destId="{BBF7B3AB-D130-4510-9258-30F6F2D5BC97}" srcOrd="3" destOrd="0" presId="urn:microsoft.com/office/officeart/2011/layout/TabList"/>
    <dgm:cxn modelId="{3805ECBB-8107-4FAE-8D53-1B7183B3DE6B}" type="presParOf" srcId="{7C5FFDCD-5613-49D6-90F8-7E2F2965CC2A}" destId="{1C8AE960-6F5D-4F43-BC0E-AC0F672ADF38}" srcOrd="4" destOrd="0" presId="urn:microsoft.com/office/officeart/2011/layout/TabList"/>
    <dgm:cxn modelId="{86C6C2A2-E09F-49E6-816E-607D00AE75D7}" type="presParOf" srcId="{1C8AE960-6F5D-4F43-BC0E-AC0F672ADF38}" destId="{7D500E9B-1DD6-4D56-8B17-52F6FAB4E395}" srcOrd="0" destOrd="0" presId="urn:microsoft.com/office/officeart/2011/layout/TabList"/>
    <dgm:cxn modelId="{6909416D-82F5-4C79-8EB5-5B87275850AE}" type="presParOf" srcId="{1C8AE960-6F5D-4F43-BC0E-AC0F672ADF38}" destId="{FB54795E-BC73-4CB3-93E4-F5930C2C088E}" srcOrd="1" destOrd="0" presId="urn:microsoft.com/office/officeart/2011/layout/TabList"/>
    <dgm:cxn modelId="{01CD37AB-008B-498D-B92A-8DEA7D95A4B9}" type="presParOf" srcId="{1C8AE960-6F5D-4F43-BC0E-AC0F672ADF38}" destId="{FB8DFAD0-5AF7-43C6-8C4D-A7EF2A7C1849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DDDCB-45A4-4F19-8F03-36AFB3A12707}">
      <dsp:nvSpPr>
        <dsp:cNvPr id="0" name=""/>
        <dsp:cNvSpPr/>
      </dsp:nvSpPr>
      <dsp:spPr>
        <a:xfrm>
          <a:off x="0" y="2031930"/>
          <a:ext cx="8593649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41B2B-4723-4E58-BE32-514EBD807F4A}">
      <dsp:nvSpPr>
        <dsp:cNvPr id="0" name=""/>
        <dsp:cNvSpPr/>
      </dsp:nvSpPr>
      <dsp:spPr>
        <a:xfrm>
          <a:off x="0" y="1343719"/>
          <a:ext cx="8593649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9B0E8-154C-43DA-B536-BE5D08886720}">
      <dsp:nvSpPr>
        <dsp:cNvPr id="0" name=""/>
        <dsp:cNvSpPr/>
      </dsp:nvSpPr>
      <dsp:spPr>
        <a:xfrm>
          <a:off x="0" y="655507"/>
          <a:ext cx="8593649" cy="0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D3354-C01E-473D-A060-DFD33F563F02}">
      <dsp:nvSpPr>
        <dsp:cNvPr id="0" name=""/>
        <dsp:cNvSpPr/>
      </dsp:nvSpPr>
      <dsp:spPr>
        <a:xfrm>
          <a:off x="2234348" y="68"/>
          <a:ext cx="6359300" cy="655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Known for its simplicity and readability, Python is a versatile language used in web development, data analysis, artificial intelligence, and more.</a:t>
          </a:r>
          <a:endParaRPr lang="en-US" sz="1600" kern="1200" dirty="0"/>
        </a:p>
      </dsp:txBody>
      <dsp:txXfrm>
        <a:off x="2234348" y="68"/>
        <a:ext cx="6359300" cy="655439"/>
      </dsp:txXfrm>
    </dsp:sp>
    <dsp:sp modelId="{FE6BDE07-88D2-4FFD-8267-673C23C4B3BC}">
      <dsp:nvSpPr>
        <dsp:cNvPr id="0" name=""/>
        <dsp:cNvSpPr/>
      </dsp:nvSpPr>
      <dsp:spPr>
        <a:xfrm>
          <a:off x="0" y="68"/>
          <a:ext cx="2234348" cy="655439"/>
        </a:xfrm>
        <a:prstGeom prst="round2SameRect">
          <a:avLst>
            <a:gd name="adj1" fmla="val 1667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Python</a:t>
          </a:r>
        </a:p>
      </dsp:txBody>
      <dsp:txXfrm>
        <a:off x="32002" y="32070"/>
        <a:ext cx="2170344" cy="623437"/>
      </dsp:txXfrm>
    </dsp:sp>
    <dsp:sp modelId="{D07DAFB1-A3DB-4CEA-BF21-43BCD909707E}">
      <dsp:nvSpPr>
        <dsp:cNvPr id="0" name=""/>
        <dsp:cNvSpPr/>
      </dsp:nvSpPr>
      <dsp:spPr>
        <a:xfrm>
          <a:off x="2234348" y="688279"/>
          <a:ext cx="6359300" cy="655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 widely used language known for its platform independence, making it suitable for developing applications that run on various operating systems.</a:t>
          </a:r>
          <a:endParaRPr lang="en-US" sz="1600" kern="1200" dirty="0"/>
        </a:p>
      </dsp:txBody>
      <dsp:txXfrm>
        <a:off x="2234348" y="688279"/>
        <a:ext cx="6359300" cy="655439"/>
      </dsp:txXfrm>
    </dsp:sp>
    <dsp:sp modelId="{3AC52CE2-968B-402D-A9D4-E561088B6F63}">
      <dsp:nvSpPr>
        <dsp:cNvPr id="0" name=""/>
        <dsp:cNvSpPr/>
      </dsp:nvSpPr>
      <dsp:spPr>
        <a:xfrm>
          <a:off x="0" y="688279"/>
          <a:ext cx="2234348" cy="655439"/>
        </a:xfrm>
        <a:prstGeom prst="round2SameRect">
          <a:avLst>
            <a:gd name="adj1" fmla="val 1667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JAVA</a:t>
          </a:r>
        </a:p>
      </dsp:txBody>
      <dsp:txXfrm>
        <a:off x="32002" y="720281"/>
        <a:ext cx="2170344" cy="623437"/>
      </dsp:txXfrm>
    </dsp:sp>
    <dsp:sp modelId="{71E6241D-E9EC-4078-95AA-D7E4B29AB7E6}">
      <dsp:nvSpPr>
        <dsp:cNvPr id="0" name=""/>
        <dsp:cNvSpPr/>
      </dsp:nvSpPr>
      <dsp:spPr>
        <a:xfrm>
          <a:off x="2234348" y="1376491"/>
          <a:ext cx="6359300" cy="655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 powerful and versatile language often used in system software, game development, and high-performance applications.</a:t>
          </a:r>
          <a:endParaRPr lang="en-US" sz="1600" kern="1200" dirty="0"/>
        </a:p>
      </dsp:txBody>
      <dsp:txXfrm>
        <a:off x="2234348" y="1376491"/>
        <a:ext cx="6359300" cy="655439"/>
      </dsp:txXfrm>
    </dsp:sp>
    <dsp:sp modelId="{C33D689B-7559-4D97-9EBB-A3B3BA97CB9F}">
      <dsp:nvSpPr>
        <dsp:cNvPr id="0" name=""/>
        <dsp:cNvSpPr/>
      </dsp:nvSpPr>
      <dsp:spPr>
        <a:xfrm>
          <a:off x="0" y="1376491"/>
          <a:ext cx="2234348" cy="655439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C++</a:t>
          </a:r>
        </a:p>
      </dsp:txBody>
      <dsp:txXfrm>
        <a:off x="32002" y="1408493"/>
        <a:ext cx="2170344" cy="623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DFAD0-5AF7-43C6-8C4D-A7EF2A7C1849}">
      <dsp:nvSpPr>
        <dsp:cNvPr id="0" name=""/>
        <dsp:cNvSpPr/>
      </dsp:nvSpPr>
      <dsp:spPr>
        <a:xfrm>
          <a:off x="0" y="1444625"/>
          <a:ext cx="666339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CBBE4-3BD4-4A7A-B0B1-8061FA1A1CCF}">
      <dsp:nvSpPr>
        <dsp:cNvPr id="0" name=""/>
        <dsp:cNvSpPr/>
      </dsp:nvSpPr>
      <dsp:spPr>
        <a:xfrm>
          <a:off x="0" y="955333"/>
          <a:ext cx="666339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8338-67FD-440E-B1A5-D7EC98069401}">
      <dsp:nvSpPr>
        <dsp:cNvPr id="0" name=""/>
        <dsp:cNvSpPr/>
      </dsp:nvSpPr>
      <dsp:spPr>
        <a:xfrm>
          <a:off x="0" y="466041"/>
          <a:ext cx="666339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3004A-62D2-4D1F-9C80-FAEE95A82C7F}">
      <dsp:nvSpPr>
        <dsp:cNvPr id="0" name=""/>
        <dsp:cNvSpPr/>
      </dsp:nvSpPr>
      <dsp:spPr>
        <a:xfrm>
          <a:off x="1732483" y="48"/>
          <a:ext cx="4930914" cy="465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Built for computers with mouse and keyboard interactions.</a:t>
          </a:r>
          <a:endParaRPr lang="en-US" sz="1600" kern="1200" dirty="0"/>
        </a:p>
      </dsp:txBody>
      <dsp:txXfrm>
        <a:off x="1732483" y="48"/>
        <a:ext cx="4930914" cy="465992"/>
      </dsp:txXfrm>
    </dsp:sp>
    <dsp:sp modelId="{26D71C43-5743-47D5-896F-D1C50518D4EC}">
      <dsp:nvSpPr>
        <dsp:cNvPr id="0" name=""/>
        <dsp:cNvSpPr/>
      </dsp:nvSpPr>
      <dsp:spPr>
        <a:xfrm>
          <a:off x="0" y="48"/>
          <a:ext cx="1732483" cy="465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Desktop Apps</a:t>
          </a:r>
        </a:p>
      </dsp:txBody>
      <dsp:txXfrm>
        <a:off x="22752" y="22800"/>
        <a:ext cx="1686979" cy="443240"/>
      </dsp:txXfrm>
    </dsp:sp>
    <dsp:sp modelId="{DA9ADE30-FBA3-4DB8-AD5C-D5E6D3F8C91F}">
      <dsp:nvSpPr>
        <dsp:cNvPr id="0" name=""/>
        <dsp:cNvSpPr/>
      </dsp:nvSpPr>
      <dsp:spPr>
        <a:xfrm>
          <a:off x="1732483" y="489340"/>
          <a:ext cx="4930914" cy="465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Designed for smartphones and touch inputs.</a:t>
          </a:r>
          <a:endParaRPr lang="en-US" sz="1600" kern="1200" dirty="0"/>
        </a:p>
      </dsp:txBody>
      <dsp:txXfrm>
        <a:off x="1732483" y="489340"/>
        <a:ext cx="4930914" cy="465992"/>
      </dsp:txXfrm>
    </dsp:sp>
    <dsp:sp modelId="{E0BFA900-173B-4309-9FD1-20E79B219316}">
      <dsp:nvSpPr>
        <dsp:cNvPr id="0" name=""/>
        <dsp:cNvSpPr/>
      </dsp:nvSpPr>
      <dsp:spPr>
        <a:xfrm>
          <a:off x="0" y="489340"/>
          <a:ext cx="1732483" cy="465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Mobile Apps</a:t>
          </a:r>
        </a:p>
      </dsp:txBody>
      <dsp:txXfrm>
        <a:off x="22752" y="512092"/>
        <a:ext cx="1686979" cy="443240"/>
      </dsp:txXfrm>
    </dsp:sp>
    <dsp:sp modelId="{7D500E9B-1DD6-4D56-8B17-52F6FAB4E395}">
      <dsp:nvSpPr>
        <dsp:cNvPr id="0" name=""/>
        <dsp:cNvSpPr/>
      </dsp:nvSpPr>
      <dsp:spPr>
        <a:xfrm>
          <a:off x="1732483" y="978632"/>
          <a:ext cx="4930914" cy="465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 err="1"/>
            <a:t>rowser</a:t>
          </a:r>
          <a:r>
            <a:rPr lang="en-US" sz="1600" b="0" i="0" kern="1200" dirty="0"/>
            <a:t>-based programs</a:t>
          </a:r>
          <a:endParaRPr lang="en-US" sz="1600" kern="1200" dirty="0"/>
        </a:p>
      </dsp:txBody>
      <dsp:txXfrm>
        <a:off x="1732483" y="978632"/>
        <a:ext cx="4930914" cy="465992"/>
      </dsp:txXfrm>
    </dsp:sp>
    <dsp:sp modelId="{FB54795E-BC73-4CB3-93E4-F5930C2C088E}">
      <dsp:nvSpPr>
        <dsp:cNvPr id="0" name=""/>
        <dsp:cNvSpPr/>
      </dsp:nvSpPr>
      <dsp:spPr>
        <a:xfrm>
          <a:off x="0" y="978632"/>
          <a:ext cx="1732483" cy="465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Web Apps</a:t>
          </a:r>
        </a:p>
      </dsp:txBody>
      <dsp:txXfrm>
        <a:off x="22752" y="1001384"/>
        <a:ext cx="1686979" cy="443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9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4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4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3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8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8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D446A-5F06-4FB6-90AF-00741C033E90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20457-642A-48CC-AC45-844743C4F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p-e-d-putra-7802a5104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4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5" Type="http://schemas.openxmlformats.org/officeDocument/2006/relationships/image" Target="../media/image16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22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Mobile Apps to Count Store Traffic for Retail Stores - Dor">
            <a:extLst>
              <a:ext uri="{FF2B5EF4-FFF2-40B4-BE49-F238E27FC236}">
                <a16:creationId xmlns:a16="http://schemas.microsoft.com/office/drawing/2014/main" id="{9DB2F729-D4DF-3002-1EEE-CF832494E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57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BCE6E2-1EDC-7A05-C6B0-9263E6F6BA59}"/>
              </a:ext>
            </a:extLst>
          </p:cNvPr>
          <p:cNvSpPr/>
          <p:nvPr/>
        </p:nvSpPr>
        <p:spPr>
          <a:xfrm>
            <a:off x="2321168" y="0"/>
            <a:ext cx="717452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0"/>
                <a:solidFill>
                  <a:schemeClr val="bg1"/>
                </a:solidFill>
              </a:rPr>
              <a:t>Mobile Apps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78D28-2CCB-41E4-7697-5B9E59D59B63}"/>
              </a:ext>
            </a:extLst>
          </p:cNvPr>
          <p:cNvSpPr txBox="1"/>
          <p:nvPr/>
        </p:nvSpPr>
        <p:spPr>
          <a:xfrm>
            <a:off x="113107" y="6202303"/>
            <a:ext cx="24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Lecture 1 -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2AD9-1490-C61C-107F-951FE7623AE2}"/>
              </a:ext>
            </a:extLst>
          </p:cNvPr>
          <p:cNvSpPr txBox="1"/>
          <p:nvPr/>
        </p:nvSpPr>
        <p:spPr>
          <a:xfrm>
            <a:off x="113107" y="580219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 E D Putra, </a:t>
            </a:r>
            <a:r>
              <a:rPr lang="en-US" dirty="0" err="1">
                <a:solidFill>
                  <a:schemeClr val="bg1"/>
                </a:solidFill>
              </a:rPr>
              <a:t>M.Si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2" descr="Icono Archivo, tipo, kivy en vscode">
            <a:extLst>
              <a:ext uri="{FF2B5EF4-FFF2-40B4-BE49-F238E27FC236}">
                <a16:creationId xmlns:a16="http://schemas.microsoft.com/office/drawing/2014/main" id="{D9602FF0-C02B-DE0D-448E-B8806183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874503"/>
            <a:ext cx="984739" cy="9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Python Logo Transparent - myscrappylittlelife">
            <a:extLst>
              <a:ext uri="{FF2B5EF4-FFF2-40B4-BE49-F238E27FC236}">
                <a16:creationId xmlns:a16="http://schemas.microsoft.com/office/drawing/2014/main" id="{3C551F4E-4951-521C-8AC0-905DD0884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" y="786580"/>
            <a:ext cx="1346100" cy="149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37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35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Androids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29;p42">
            <a:extLst>
              <a:ext uri="{FF2B5EF4-FFF2-40B4-BE49-F238E27FC236}">
                <a16:creationId xmlns:a16="http://schemas.microsoft.com/office/drawing/2014/main" id="{C1AEFE70-90B6-0482-1C5D-005C58ED52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717" y="294835"/>
            <a:ext cx="2790241" cy="92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5;p53">
            <a:extLst>
              <a:ext uri="{FF2B5EF4-FFF2-40B4-BE49-F238E27FC236}">
                <a16:creationId xmlns:a16="http://schemas.microsoft.com/office/drawing/2014/main" id="{3C86E10D-FE05-DA50-FFC5-9D26274522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3" y="1322363"/>
            <a:ext cx="4067761" cy="34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6;p53">
            <a:extLst>
              <a:ext uri="{FF2B5EF4-FFF2-40B4-BE49-F238E27FC236}">
                <a16:creationId xmlns:a16="http://schemas.microsoft.com/office/drawing/2014/main" id="{D2EC91CF-9460-E6CB-F82D-BBD02B3E7F2B}"/>
              </a:ext>
            </a:extLst>
          </p:cNvPr>
          <p:cNvSpPr txBox="1"/>
          <p:nvPr/>
        </p:nvSpPr>
        <p:spPr>
          <a:xfrm>
            <a:off x="4178104" y="1322362"/>
            <a:ext cx="3771900" cy="291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System and user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Android OS API in Java framework</a:t>
            </a: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native APIs; run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11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device hardware capabilities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28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Linux Kernel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D8F8-60E0-2741-B566-6024B7E1F4B0}"/>
              </a:ext>
            </a:extLst>
          </p:cNvPr>
          <p:cNvSpPr txBox="1"/>
          <p:nvPr/>
        </p:nvSpPr>
        <p:spPr>
          <a:xfrm>
            <a:off x="196447" y="953031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Architectures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0F55D-AFC1-1679-B1D9-DD094A22E244}"/>
              </a:ext>
            </a:extLst>
          </p:cNvPr>
          <p:cNvSpPr txBox="1"/>
          <p:nvPr/>
        </p:nvSpPr>
        <p:spPr>
          <a:xfrm>
            <a:off x="196447" y="5252432"/>
            <a:ext cx="8806511" cy="1605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The entire feature-set of the Android OS is available to you through </a:t>
            </a:r>
            <a:r>
              <a:rPr lang="en-US" b="1" dirty="0"/>
              <a:t>API</a:t>
            </a:r>
            <a:r>
              <a:rPr lang="en-US" dirty="0"/>
              <a:t>s written in the Java language. </a:t>
            </a:r>
            <a:endParaRPr lang="en-US" sz="1100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View class hierarchy to create UI screens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Notification manager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Activity manager for life cycles and navigation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53B7EF-B48D-7100-915C-545DD9ACE39B}"/>
              </a:ext>
            </a:extLst>
          </p:cNvPr>
          <p:cNvSpPr txBox="1"/>
          <p:nvPr/>
        </p:nvSpPr>
        <p:spPr>
          <a:xfrm>
            <a:off x="6956460" y="5822128"/>
            <a:ext cx="151229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Application Programming Interface (API)</a:t>
            </a:r>
          </a:p>
        </p:txBody>
      </p:sp>
    </p:spTree>
    <p:extLst>
      <p:ext uri="{BB962C8B-B14F-4D97-AF65-F5344CB8AC3E}">
        <p14:creationId xmlns:p14="http://schemas.microsoft.com/office/powerpoint/2010/main" val="73728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35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Androids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29;p42">
            <a:extLst>
              <a:ext uri="{FF2B5EF4-FFF2-40B4-BE49-F238E27FC236}">
                <a16:creationId xmlns:a16="http://schemas.microsoft.com/office/drawing/2014/main" id="{C1AEFE70-90B6-0482-1C5D-005C58ED52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717" y="294835"/>
            <a:ext cx="2790241" cy="92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5;p53">
            <a:extLst>
              <a:ext uri="{FF2B5EF4-FFF2-40B4-BE49-F238E27FC236}">
                <a16:creationId xmlns:a16="http://schemas.microsoft.com/office/drawing/2014/main" id="{3C86E10D-FE05-DA50-FFC5-9D26274522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3" y="1322363"/>
            <a:ext cx="4067761" cy="34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6;p53">
            <a:extLst>
              <a:ext uri="{FF2B5EF4-FFF2-40B4-BE49-F238E27FC236}">
                <a16:creationId xmlns:a16="http://schemas.microsoft.com/office/drawing/2014/main" id="{D2EC91CF-9460-E6CB-F82D-BBD02B3E7F2B}"/>
              </a:ext>
            </a:extLst>
          </p:cNvPr>
          <p:cNvSpPr txBox="1"/>
          <p:nvPr/>
        </p:nvSpPr>
        <p:spPr>
          <a:xfrm>
            <a:off x="4178104" y="1322362"/>
            <a:ext cx="3771900" cy="291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System and user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Android OS API in Java framework</a:t>
            </a: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native APIs; run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11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device hardware capabilities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28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Linux Kernel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D8F8-60E0-2741-B566-6024B7E1F4B0}"/>
              </a:ext>
            </a:extLst>
          </p:cNvPr>
          <p:cNvSpPr txBox="1"/>
          <p:nvPr/>
        </p:nvSpPr>
        <p:spPr>
          <a:xfrm>
            <a:off x="196447" y="953031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Architectures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375B1-D46D-B096-2DFC-984D9F8287CA}"/>
              </a:ext>
            </a:extLst>
          </p:cNvPr>
          <p:cNvSpPr txBox="1"/>
          <p:nvPr/>
        </p:nvSpPr>
        <p:spPr>
          <a:xfrm>
            <a:off x="196447" y="5132137"/>
            <a:ext cx="852552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/>
              <a:t>Each app runs in its own process with its own instance of the Android Runtime. </a:t>
            </a:r>
          </a:p>
          <a:p>
            <a:pPr marL="285750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Core C/C++ Libraries give access to core native Android system components and services.</a:t>
            </a:r>
          </a:p>
          <a:p>
            <a:pPr marL="285750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/>
              <a:t>HAL: </a:t>
            </a:r>
            <a:r>
              <a:rPr lang="en" dirty="0"/>
              <a:t>Standard interfaces that expose device hardware capabilities as libraries</a:t>
            </a:r>
            <a:endParaRPr lang="en-US"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1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35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Androids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29;p42">
            <a:extLst>
              <a:ext uri="{FF2B5EF4-FFF2-40B4-BE49-F238E27FC236}">
                <a16:creationId xmlns:a16="http://schemas.microsoft.com/office/drawing/2014/main" id="{C1AEFE70-90B6-0482-1C5D-005C58ED52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717" y="294835"/>
            <a:ext cx="2790241" cy="92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5;p53">
            <a:extLst>
              <a:ext uri="{FF2B5EF4-FFF2-40B4-BE49-F238E27FC236}">
                <a16:creationId xmlns:a16="http://schemas.microsoft.com/office/drawing/2014/main" id="{3C86E10D-FE05-DA50-FFC5-9D26274522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3" y="1322363"/>
            <a:ext cx="4067761" cy="34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6;p53">
            <a:extLst>
              <a:ext uri="{FF2B5EF4-FFF2-40B4-BE49-F238E27FC236}">
                <a16:creationId xmlns:a16="http://schemas.microsoft.com/office/drawing/2014/main" id="{D2EC91CF-9460-E6CB-F82D-BBD02B3E7F2B}"/>
              </a:ext>
            </a:extLst>
          </p:cNvPr>
          <p:cNvSpPr txBox="1"/>
          <p:nvPr/>
        </p:nvSpPr>
        <p:spPr>
          <a:xfrm>
            <a:off x="4178104" y="1322362"/>
            <a:ext cx="3771900" cy="291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System and user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Android OS API in Java framework</a:t>
            </a: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native APIs; run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11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device hardware capabilities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28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Linux Kernel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D8F8-60E0-2741-B566-6024B7E1F4B0}"/>
              </a:ext>
            </a:extLst>
          </p:cNvPr>
          <p:cNvSpPr txBox="1"/>
          <p:nvPr/>
        </p:nvSpPr>
        <p:spPr>
          <a:xfrm>
            <a:off x="196447" y="953031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Architectures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375B1-D46D-B096-2DFC-984D9F8287CA}"/>
              </a:ext>
            </a:extLst>
          </p:cNvPr>
          <p:cNvSpPr txBox="1"/>
          <p:nvPr/>
        </p:nvSpPr>
        <p:spPr>
          <a:xfrm>
            <a:off x="110343" y="4935190"/>
            <a:ext cx="8525522" cy="2267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/>
              <a:t>Each app runs in its own process with its own instance of the Android Runtime. </a:t>
            </a:r>
          </a:p>
          <a:p>
            <a:pPr marL="285750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Core C/C++ Libraries give access to core native Android system components and services.</a:t>
            </a:r>
          </a:p>
          <a:p>
            <a:pPr marL="285750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/>
              <a:t>HAL: </a:t>
            </a:r>
            <a:r>
              <a:rPr lang="en" dirty="0"/>
              <a:t>Standard interfaces that expose device hardware capabilities as libraries</a:t>
            </a:r>
          </a:p>
          <a:p>
            <a:pPr marL="285750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" b="1" dirty="0"/>
              <a:t>LINUX-Kernel</a:t>
            </a:r>
            <a:endParaRPr lang="en-US" b="1"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35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Androids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WordPrax Blog | WordPress Development Services">
            <a:extLst>
              <a:ext uri="{FF2B5EF4-FFF2-40B4-BE49-F238E27FC236}">
                <a16:creationId xmlns:a16="http://schemas.microsoft.com/office/drawing/2014/main" id="{6CC2C8C8-193F-2E02-9DFF-C5379328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475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29;p42">
            <a:extLst>
              <a:ext uri="{FF2B5EF4-FFF2-40B4-BE49-F238E27FC236}">
                <a16:creationId xmlns:a16="http://schemas.microsoft.com/office/drawing/2014/main" id="{C1AEFE70-90B6-0482-1C5D-005C58ED52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717" y="294835"/>
            <a:ext cx="2790241" cy="9235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60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564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IOS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AB985-3F56-5F1F-6E23-20DEE4ED3F83}"/>
              </a:ext>
            </a:extLst>
          </p:cNvPr>
          <p:cNvSpPr txBox="1"/>
          <p:nvPr/>
        </p:nvSpPr>
        <p:spPr>
          <a:xfrm>
            <a:off x="365760" y="1223889"/>
            <a:ext cx="13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IOS?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C0E0F-D03B-DBBA-BA31-BFCFC107AD56}"/>
              </a:ext>
            </a:extLst>
          </p:cNvPr>
          <p:cNvSpPr txBox="1"/>
          <p:nvPr/>
        </p:nvSpPr>
        <p:spPr>
          <a:xfrm>
            <a:off x="585216" y="1842868"/>
            <a:ext cx="6780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Its an operating system of iPhone, a subset of Mac OS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Originally designed for iPhone, but now supports iPod touch, iPad, and Apple TV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iOS SDK is the software development kit (SDK) that allows application program to utilize classes and frameworks provided by SDK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Integrated development environment (IDE) of Apple product called Xcode</a:t>
            </a:r>
          </a:p>
        </p:txBody>
      </p:sp>
    </p:spTree>
    <p:extLst>
      <p:ext uri="{BB962C8B-B14F-4D97-AF65-F5344CB8AC3E}">
        <p14:creationId xmlns:p14="http://schemas.microsoft.com/office/powerpoint/2010/main" val="2784222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564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IOS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E0A774E-EE3B-70E1-93A6-8DD1B703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" y="1322363"/>
            <a:ext cx="4851217" cy="506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52040-A82E-3C63-FE6F-3F94A69234D0}"/>
              </a:ext>
            </a:extLst>
          </p:cNvPr>
          <p:cNvSpPr txBox="1"/>
          <p:nvPr/>
        </p:nvSpPr>
        <p:spPr>
          <a:xfrm>
            <a:off x="1702190" y="893726"/>
            <a:ext cx="173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iOS Architecture</a:t>
            </a:r>
          </a:p>
        </p:txBody>
      </p:sp>
      <p:pic>
        <p:nvPicPr>
          <p:cNvPr id="21508" name="Picture 4" descr="My Must-Have iOS Apps, 2018 Edition - MacStories - Part 4">
            <a:extLst>
              <a:ext uri="{FF2B5EF4-FFF2-40B4-BE49-F238E27FC236}">
                <a16:creationId xmlns:a16="http://schemas.microsoft.com/office/drawing/2014/main" id="{56043A2A-5716-472F-A8AD-D06F1679F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001" y="4325120"/>
            <a:ext cx="3467389" cy="195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04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564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IOS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130D2ED-67A3-60A0-0CE1-4962EC6A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458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F603D4-B8C6-1AD9-3B68-A291ACA876C5}"/>
              </a:ext>
            </a:extLst>
          </p:cNvPr>
          <p:cNvSpPr txBox="1"/>
          <p:nvPr/>
        </p:nvSpPr>
        <p:spPr>
          <a:xfrm>
            <a:off x="1681530" y="1702190"/>
            <a:ext cx="1317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B289E-F480-9670-E239-BEAB1D58FD86}"/>
              </a:ext>
            </a:extLst>
          </p:cNvPr>
          <p:cNvSpPr txBox="1"/>
          <p:nvPr/>
        </p:nvSpPr>
        <p:spPr>
          <a:xfrm>
            <a:off x="5674410" y="3105834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Editor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0A9C7F-AA0A-339C-2E45-78AA3BFD658C}"/>
              </a:ext>
            </a:extLst>
          </p:cNvPr>
          <p:cNvSpPr txBox="1"/>
          <p:nvPr/>
        </p:nvSpPr>
        <p:spPr>
          <a:xfrm>
            <a:off x="4622593" y="6039823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Utilities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125FC-D259-06FF-59FD-A33EC058EC48}"/>
              </a:ext>
            </a:extLst>
          </p:cNvPr>
          <p:cNvSpPr txBox="1"/>
          <p:nvPr/>
        </p:nvSpPr>
        <p:spPr>
          <a:xfrm>
            <a:off x="6138644" y="4133557"/>
            <a:ext cx="2144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Debugger </a:t>
            </a:r>
          </a:p>
        </p:txBody>
      </p:sp>
    </p:spTree>
    <p:extLst>
      <p:ext uri="{BB962C8B-B14F-4D97-AF65-F5344CB8AC3E}">
        <p14:creationId xmlns:p14="http://schemas.microsoft.com/office/powerpoint/2010/main" val="78396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564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IOS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57932B6-FF5D-1C3D-A794-A5EF563E2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81" y="1255623"/>
            <a:ext cx="7016438" cy="543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83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99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Home Assignment (HW) - 01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D6FCB-01BE-5454-7F3F-8F2BD3C967D7}"/>
              </a:ext>
            </a:extLst>
          </p:cNvPr>
          <p:cNvSpPr txBox="1"/>
          <p:nvPr/>
        </p:nvSpPr>
        <p:spPr>
          <a:xfrm>
            <a:off x="206795" y="1859340"/>
            <a:ext cx="8730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Make a short report on the </a:t>
            </a:r>
            <a:r>
              <a:rPr lang="en-US" sz="3200" b="1" i="1" dirty="0"/>
              <a:t>History of Androids and IOS developments</a:t>
            </a:r>
            <a:r>
              <a:rPr lang="en-US" sz="3200" dirty="0"/>
              <a:t>. </a:t>
            </a:r>
          </a:p>
          <a:p>
            <a:pPr algn="ctr"/>
            <a:r>
              <a:rPr lang="en-US" sz="3200" dirty="0"/>
              <a:t>Min 5 pages A4-paper, font TNR, 11, line space 1.5.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DCA97-4662-C3CC-A46F-166BE1845BFF}"/>
              </a:ext>
            </a:extLst>
          </p:cNvPr>
          <p:cNvSpPr txBox="1"/>
          <p:nvPr/>
        </p:nvSpPr>
        <p:spPr>
          <a:xfrm>
            <a:off x="206795" y="4472414"/>
            <a:ext cx="873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Deadline, 1 Week, No 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3C876-D7B0-CD46-22C1-16549C4C3DBE}"/>
              </a:ext>
            </a:extLst>
          </p:cNvPr>
          <p:cNvSpPr txBox="1"/>
          <p:nvPr/>
        </p:nvSpPr>
        <p:spPr>
          <a:xfrm>
            <a:off x="206795" y="5515828"/>
            <a:ext cx="8730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Submit to the uploader link</a:t>
            </a:r>
          </a:p>
        </p:txBody>
      </p:sp>
    </p:spTree>
    <p:extLst>
      <p:ext uri="{BB962C8B-B14F-4D97-AF65-F5344CB8AC3E}">
        <p14:creationId xmlns:p14="http://schemas.microsoft.com/office/powerpoint/2010/main" val="255913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358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Course Outline &amp;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4A03EA75-03C2-11DB-6605-F181D78D7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04117"/>
              </p:ext>
            </p:extLst>
          </p:nvPr>
        </p:nvGraphicFramePr>
        <p:xfrm>
          <a:off x="585216" y="1390915"/>
          <a:ext cx="7132319" cy="412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0705">
                  <a:extLst>
                    <a:ext uri="{9D8B030D-6E8A-4147-A177-3AD203B41FA5}">
                      <a16:colId xmlns:a16="http://schemas.microsoft.com/office/drawing/2014/main" val="1436447431"/>
                    </a:ext>
                  </a:extLst>
                </a:gridCol>
                <a:gridCol w="312725">
                  <a:extLst>
                    <a:ext uri="{9D8B030D-6E8A-4147-A177-3AD203B41FA5}">
                      <a16:colId xmlns:a16="http://schemas.microsoft.com/office/drawing/2014/main" val="984340315"/>
                    </a:ext>
                  </a:extLst>
                </a:gridCol>
                <a:gridCol w="5288889">
                  <a:extLst>
                    <a:ext uri="{9D8B030D-6E8A-4147-A177-3AD203B41FA5}">
                      <a16:colId xmlns:a16="http://schemas.microsoft.com/office/drawing/2014/main" val="601408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Course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Mobile Apps Programming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531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Time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Thursday 19.00 pm – 20.45 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102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Room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Lab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0053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defTabSz="1027113"/>
                      <a:r>
                        <a:rPr lang="en-US" sz="1600" dirty="0"/>
                        <a:t>Instructor/ Lecturer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 E D Putra, M. Si. M. Eng.</a:t>
                      </a:r>
                    </a:p>
                    <a:p>
                      <a:r>
                        <a:rPr lang="en-US" sz="1600" dirty="0">
                          <a:hlinkClick r:id="rId2"/>
                        </a:rPr>
                        <a:t>https://www.linkedin.com/in/p-e-d-putra-7802a5104/</a:t>
                      </a:r>
                      <a:endParaRPr lang="en-US" sz="1600" dirty="0"/>
                    </a:p>
                    <a:p>
                      <a:r>
                        <a:rPr lang="en-US" sz="1600" dirty="0"/>
                        <a:t>https://research-pedputra.github.io/main/index.html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888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Assessment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Attendance, Full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7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Assignment (paper + presentation), 20 %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361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Mid-Sem (UTS), 30 % - Theory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9481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Final-Sem (UAS), 50 % - Post Project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622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>
                          <a:solidFill>
                            <a:srgbClr val="FF0000"/>
                          </a:solidFill>
                        </a:rPr>
                        <a:t>Additional rules, skip-class means -5 from final score*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689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Lecture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70 % Practice + 30 % Theory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8206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8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190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07849F-760C-812F-4C61-E2488DC6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7" y="1005320"/>
            <a:ext cx="2027743" cy="2863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49FC9A-B3BA-4689-3C47-1EE10B8CF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"/>
          <a:stretch/>
        </p:blipFill>
        <p:spPr>
          <a:xfrm>
            <a:off x="2222441" y="1005319"/>
            <a:ext cx="2208879" cy="2863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D245D5-F604-F98B-D3B1-13A818F17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081" y="1005319"/>
            <a:ext cx="2217510" cy="2863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666F32-F230-1E31-2DCC-17D3AECA6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352" y="1005319"/>
            <a:ext cx="2219645" cy="2863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What Is Google Drive and How Does it Work? – Code Shop Club">
            <a:extLst>
              <a:ext uri="{FF2B5EF4-FFF2-40B4-BE49-F238E27FC236}">
                <a16:creationId xmlns:a16="http://schemas.microsoft.com/office/drawing/2014/main" id="{BD8A607E-9540-F636-8950-6E5A9B81B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767" y="3868614"/>
            <a:ext cx="2354635" cy="222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84D239-BED2-84A5-E371-DF90579E4BB3}"/>
              </a:ext>
            </a:extLst>
          </p:cNvPr>
          <p:cNvSpPr txBox="1"/>
          <p:nvPr/>
        </p:nvSpPr>
        <p:spPr>
          <a:xfrm>
            <a:off x="115938" y="4271758"/>
            <a:ext cx="158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e-book is stored and shared via </a:t>
            </a:r>
          </a:p>
        </p:txBody>
      </p:sp>
    </p:spTree>
    <p:extLst>
      <p:ext uri="{BB962C8B-B14F-4D97-AF65-F5344CB8AC3E}">
        <p14:creationId xmlns:p14="http://schemas.microsoft.com/office/powerpoint/2010/main" val="144884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752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What is Language Programming?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54DFD-B76E-7AC4-E26E-0E09A814F586}"/>
              </a:ext>
            </a:extLst>
          </p:cNvPr>
          <p:cNvSpPr txBox="1"/>
          <p:nvPr/>
        </p:nvSpPr>
        <p:spPr>
          <a:xfrm>
            <a:off x="250914" y="1693120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Types of Language Programming: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7CE1D1-DB04-5A49-EC4A-57D8E446DC9E}"/>
              </a:ext>
            </a:extLst>
          </p:cNvPr>
          <p:cNvSpPr txBox="1"/>
          <p:nvPr/>
        </p:nvSpPr>
        <p:spPr>
          <a:xfrm>
            <a:off x="249605" y="1052462"/>
            <a:ext cx="668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programming language </a:t>
            </a:r>
            <a:r>
              <a:rPr lang="en-US" dirty="0"/>
              <a:t>is a way of communicating with computers using a set of instructions written in a specific syntax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150DB81-5CD7-35C9-F5D4-115E5307DD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5568510"/>
              </p:ext>
            </p:extLst>
          </p:nvPr>
        </p:nvGraphicFramePr>
        <p:xfrm>
          <a:off x="272413" y="2121757"/>
          <a:ext cx="8593649" cy="203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Trends in today's and tomorrow's programming languages">
            <a:extLst>
              <a:ext uri="{FF2B5EF4-FFF2-40B4-BE49-F238E27FC236}">
                <a16:creationId xmlns:a16="http://schemas.microsoft.com/office/drawing/2014/main" id="{B47F67F5-BAB2-5FBE-F8C9-E8397C0F4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37" y="4213062"/>
            <a:ext cx="4646932" cy="261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011626-4309-8740-EE76-CD234CFCBC9B}"/>
              </a:ext>
            </a:extLst>
          </p:cNvPr>
          <p:cNvSpPr/>
          <p:nvPr/>
        </p:nvSpPr>
        <p:spPr>
          <a:xfrm>
            <a:off x="6836898" y="6189785"/>
            <a:ext cx="2138290" cy="55567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FF680D-801B-2DB2-EAC4-DE736A110C4C}"/>
              </a:ext>
            </a:extLst>
          </p:cNvPr>
          <p:cNvSpPr txBox="1"/>
          <p:nvPr/>
        </p:nvSpPr>
        <p:spPr>
          <a:xfrm>
            <a:off x="1012874" y="4951828"/>
            <a:ext cx="2982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People choose Language Programing based on their needs, functionality, and readability</a:t>
            </a:r>
          </a:p>
        </p:txBody>
      </p:sp>
    </p:spTree>
    <p:extLst>
      <p:ext uri="{BB962C8B-B14F-4D97-AF65-F5344CB8AC3E}">
        <p14:creationId xmlns:p14="http://schemas.microsoft.com/office/powerpoint/2010/main" val="1676770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3909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What is Mobile Apps?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C4BBFAC-3ADA-B7A7-9350-109AC7C60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688501"/>
              </p:ext>
            </p:extLst>
          </p:nvPr>
        </p:nvGraphicFramePr>
        <p:xfrm>
          <a:off x="187569" y="1748692"/>
          <a:ext cx="6663398" cy="1444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D54DFD-B76E-7AC4-E26E-0E09A814F586}"/>
              </a:ext>
            </a:extLst>
          </p:cNvPr>
          <p:cNvSpPr txBox="1"/>
          <p:nvPr/>
        </p:nvSpPr>
        <p:spPr>
          <a:xfrm>
            <a:off x="187569" y="1268620"/>
            <a:ext cx="157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Types of Apps: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E41ECA-67E0-BC97-3EC8-8433C4A8CA8F}"/>
              </a:ext>
            </a:extLst>
          </p:cNvPr>
          <p:cNvSpPr txBox="1"/>
          <p:nvPr/>
        </p:nvSpPr>
        <p:spPr>
          <a:xfrm>
            <a:off x="187569" y="3429000"/>
            <a:ext cx="875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Barlow" panose="020F0502020204030204" pitchFamily="2" charset="0"/>
              </a:rPr>
              <a:t>A mobile app </a:t>
            </a:r>
            <a:r>
              <a:rPr lang="en-US" b="0" i="0" dirty="0">
                <a:effectLst/>
                <a:latin typeface="Barlow" panose="020F0502020204030204" pitchFamily="2" charset="0"/>
              </a:rPr>
              <a:t>is a type of software application that is designed to run on mobile devices and serves as an extension to a desktop software application or a website.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F057DC-8354-3DBA-D67C-3AA77BE76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3" y="5806440"/>
            <a:ext cx="890080" cy="89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w Spotify Icon by mattroxZworld on DeviantArt">
            <a:extLst>
              <a:ext uri="{FF2B5EF4-FFF2-40B4-BE49-F238E27FC236}">
                <a16:creationId xmlns:a16="http://schemas.microsoft.com/office/drawing/2014/main" id="{45B01C5D-08BA-D7CC-F09A-562A76C7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48" y="5788763"/>
            <a:ext cx="956695" cy="95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u - APK Download for Android | Aptoide">
            <a:extLst>
              <a:ext uri="{FF2B5EF4-FFF2-40B4-BE49-F238E27FC236}">
                <a16:creationId xmlns:a16="http://schemas.microsoft.com/office/drawing/2014/main" id="{BE1617CE-EF8B-A5C5-3A01-677AE443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98" y="5806440"/>
            <a:ext cx="939018" cy="93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etflix Logo PNG Transparent Image | PNG Arts">
            <a:extLst>
              <a:ext uri="{FF2B5EF4-FFF2-40B4-BE49-F238E27FC236}">
                <a16:creationId xmlns:a16="http://schemas.microsoft.com/office/drawing/2014/main" id="{837DB230-3E37-611C-1E04-6259B3C5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716" y="5788763"/>
            <a:ext cx="956695" cy="95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acebook Icon Vector">
            <a:extLst>
              <a:ext uri="{FF2B5EF4-FFF2-40B4-BE49-F238E27FC236}">
                <a16:creationId xmlns:a16="http://schemas.microsoft.com/office/drawing/2014/main" id="{E2ACD0F0-61E7-E362-44EF-F8175E191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12" y="5823449"/>
            <a:ext cx="862706" cy="8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EA4580-7049-C36D-2259-7977A91183B9}"/>
              </a:ext>
            </a:extLst>
          </p:cNvPr>
          <p:cNvSpPr txBox="1"/>
          <p:nvPr/>
        </p:nvSpPr>
        <p:spPr>
          <a:xfrm>
            <a:off x="306951" y="5360128"/>
            <a:ext cx="497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to mobile apps, the topmost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392380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4093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History of Mobile Apps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reate SLUG! It's just like Snake, but with a slug - Raspberry Pi">
            <a:extLst>
              <a:ext uri="{FF2B5EF4-FFF2-40B4-BE49-F238E27FC236}">
                <a16:creationId xmlns:a16="http://schemas.microsoft.com/office/drawing/2014/main" id="{A6F12E0B-7559-C96E-B992-44D5AD46D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8" y="1532700"/>
            <a:ext cx="1168174" cy="101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0EA073-E86B-156E-8427-19786B8DB93A}"/>
              </a:ext>
            </a:extLst>
          </p:cNvPr>
          <p:cNvSpPr txBox="1"/>
          <p:nvPr/>
        </p:nvSpPr>
        <p:spPr>
          <a:xfrm>
            <a:off x="-3284" y="899862"/>
            <a:ext cx="194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Snake game in Nokia phone</a:t>
            </a:r>
          </a:p>
        </p:txBody>
      </p:sp>
      <p:pic>
        <p:nvPicPr>
          <p:cNvPr id="4100" name="Picture 4" descr="The classic Symbian OS reimagined as a rival to iOS and Android">
            <a:extLst>
              <a:ext uri="{FF2B5EF4-FFF2-40B4-BE49-F238E27FC236}">
                <a16:creationId xmlns:a16="http://schemas.microsoft.com/office/drawing/2014/main" id="{CA85DB13-4D6B-D674-6B59-42D4D3DA7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1" b="99703" l="10000" r="90000">
                        <a14:foregroundMark x1="32167" y1="94955" x2="54500" y2="99703"/>
                        <a14:foregroundMark x1="33083" y1="92285" x2="42000" y2="92582"/>
                        <a14:foregroundMark x1="30167" y1="88131" x2="34500" y2="95846"/>
                        <a14:foregroundMark x1="30500" y1="94510" x2="36583" y2="98813"/>
                        <a14:foregroundMark x1="41500" y1="94955" x2="48667" y2="95104"/>
                        <a14:foregroundMark x1="48667" y1="95104" x2="56500" y2="92285"/>
                        <a14:foregroundMark x1="56500" y1="92285" x2="57833" y2="90950"/>
                        <a14:foregroundMark x1="61417" y1="92878" x2="43750" y2="94510"/>
                        <a14:foregroundMark x1="43750" y1="94510" x2="53500" y2="90356"/>
                        <a14:foregroundMark x1="53500" y1="90356" x2="60167" y2="92730"/>
                        <a14:foregroundMark x1="60167" y1="92730" x2="60167" y2="96142"/>
                        <a14:foregroundMark x1="38000" y1="89021" x2="32000" y2="56380"/>
                        <a14:foregroundMark x1="32000" y1="56380" x2="32000" y2="56380"/>
                        <a14:foregroundMark x1="71500" y1="73887" x2="71833" y2="83828"/>
                        <a14:foregroundMark x1="71833" y1="83828" x2="71833" y2="83828"/>
                        <a14:foregroundMark x1="73500" y1="73591" x2="74583" y2="92878"/>
                        <a14:foregroundMark x1="70583" y1="83234" x2="71250" y2="99110"/>
                        <a14:foregroundMark x1="72333" y1="98813" x2="74333" y2="98813"/>
                        <a14:foregroundMark x1="74333" y1="94955" x2="74333" y2="98516"/>
                        <a14:foregroundMark x1="70500" y1="23442" x2="75333" y2="28932"/>
                        <a14:foregroundMark x1="75333" y1="28932" x2="74667" y2="50297"/>
                        <a14:foregroundMark x1="74667" y1="50297" x2="74000" y2="53412"/>
                        <a14:foregroundMark x1="70500" y1="22700" x2="74333" y2="23442"/>
                        <a14:foregroundMark x1="74333" y1="24926" x2="75833" y2="30119"/>
                        <a14:foregroundMark x1="75417" y1="52226" x2="77417" y2="86944"/>
                        <a14:foregroundMark x1="77417" y1="86944" x2="74917" y2="99110"/>
                        <a14:backgroundMark x1="41938" y1="92752" x2="43241" y2="93135"/>
                        <a14:backgroundMark x1="33333" y1="90224" x2="33781" y2="903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796" y="1089810"/>
            <a:ext cx="3488788" cy="195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604C3-B49E-1032-AB2E-55CFDAEB6585}"/>
              </a:ext>
            </a:extLst>
          </p:cNvPr>
          <p:cNvSpPr txBox="1"/>
          <p:nvPr/>
        </p:nvSpPr>
        <p:spPr>
          <a:xfrm>
            <a:off x="3209529" y="899862"/>
            <a:ext cx="1942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Symbian OS</a:t>
            </a:r>
          </a:p>
        </p:txBody>
      </p:sp>
      <p:pic>
        <p:nvPicPr>
          <p:cNvPr id="4102" name="Picture 6" descr="Symbian OS">
            <a:extLst>
              <a:ext uri="{FF2B5EF4-FFF2-40B4-BE49-F238E27FC236}">
                <a16:creationId xmlns:a16="http://schemas.microsoft.com/office/drawing/2014/main" id="{073AA4F6-5945-2C29-02CE-A377DAF4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90" b="89927" l="9890" r="91758">
                        <a14:foregroundMark x1="80220" y1="57326" x2="91758" y2="58791"/>
                        <a14:foregroundMark x1="84478" y1="56777" x2="90385" y2="56593"/>
                        <a14:foregroundMark x1="88324" y1="56044" x2="85852" y2="54396"/>
                        <a14:foregroundMark x1="35989" y1="85531" x2="46429" y2="84982"/>
                        <a14:foregroundMark x1="46429" y1="84982" x2="49863" y2="83333"/>
                        <a14:foregroundMark x1="36401" y1="82234" x2="43956" y2="84432"/>
                        <a14:foregroundMark x1="43956" y1="84432" x2="48626" y2="83333"/>
                        <a14:foregroundMark x1="37775" y1="53114" x2="47390" y2="56960"/>
                        <a14:foregroundMark x1="47390" y1="56960" x2="59615" y2="54212"/>
                        <a14:foregroundMark x1="59615" y1="54212" x2="42445" y2="52198"/>
                        <a14:foregroundMark x1="42445" y1="52198" x2="53297" y2="65385"/>
                        <a14:foregroundMark x1="53297" y1="65385" x2="56731" y2="53663"/>
                        <a14:foregroundMark x1="56731" y1="53663" x2="40797" y2="51282"/>
                        <a14:foregroundMark x1="40797" y1="51282" x2="36676" y2="5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312" y="249649"/>
            <a:ext cx="3549818" cy="26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78C2634-4A03-D3ED-7BF9-0EF5859FB410}"/>
              </a:ext>
            </a:extLst>
          </p:cNvPr>
          <p:cNvSpPr/>
          <p:nvPr/>
        </p:nvSpPr>
        <p:spPr>
          <a:xfrm>
            <a:off x="2003296" y="2096086"/>
            <a:ext cx="647000" cy="1688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4BE8B21-D2BB-735C-C343-21D563C850F7}"/>
              </a:ext>
            </a:extLst>
          </p:cNvPr>
          <p:cNvSpPr/>
          <p:nvPr/>
        </p:nvSpPr>
        <p:spPr>
          <a:xfrm>
            <a:off x="5334995" y="2069517"/>
            <a:ext cx="647000" cy="1688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8" name="Picture 12" descr="Webtoys | Intelligent digital media">
            <a:extLst>
              <a:ext uri="{FF2B5EF4-FFF2-40B4-BE49-F238E27FC236}">
                <a16:creationId xmlns:a16="http://schemas.microsoft.com/office/drawing/2014/main" id="{5508F118-F08E-5A32-42DD-2551EF8B7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089" y="3176997"/>
            <a:ext cx="3193041" cy="239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CCFB25-7CF4-8BC7-4FD3-9AE7025A3993}"/>
              </a:ext>
            </a:extLst>
          </p:cNvPr>
          <p:cNvSpPr/>
          <p:nvPr/>
        </p:nvSpPr>
        <p:spPr>
          <a:xfrm rot="5400000">
            <a:off x="7296721" y="3049119"/>
            <a:ext cx="647000" cy="1688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0" name="Picture 14" descr="JavaScript in the Enterprise">
            <a:extLst>
              <a:ext uri="{FF2B5EF4-FFF2-40B4-BE49-F238E27FC236}">
                <a16:creationId xmlns:a16="http://schemas.microsoft.com/office/drawing/2014/main" id="{66370DB6-BDF7-269F-A70B-308723E2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35" y="2600148"/>
            <a:ext cx="1066753" cy="1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etting started coding Python in Intellij IED">
            <a:extLst>
              <a:ext uri="{FF2B5EF4-FFF2-40B4-BE49-F238E27FC236}">
                <a16:creationId xmlns:a16="http://schemas.microsoft.com/office/drawing/2014/main" id="{35BB68D7-E0E1-129D-F254-BA4EBD141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5484" r="96129">
                        <a14:foregroundMark x1="64839" y1="29655" x2="47742" y2="41034"/>
                        <a14:foregroundMark x1="54839" y1="47931" x2="51290" y2="47241"/>
                        <a14:foregroundMark x1="42258" y1="15862" x2="45161" y2="16552"/>
                        <a14:foregroundMark x1="6129" y1="62759" x2="8710" y2="73448"/>
                        <a14:foregroundMark x1="7097" y1="62414" x2="16774" y2="63448"/>
                        <a14:foregroundMark x1="24194" y1="67586" x2="28710" y2="75517"/>
                        <a14:foregroundMark x1="35161" y1="67931" x2="26774" y2="76207"/>
                        <a14:foregroundMark x1="40323" y1="63448" x2="41290" y2="71034"/>
                        <a14:foregroundMark x1="50968" y1="60690" x2="51290" y2="75172"/>
                        <a14:foregroundMark x1="59677" y1="66897" x2="58710" y2="74138"/>
                        <a14:foregroundMark x1="69677" y1="66897" x2="68710" y2="75172"/>
                        <a14:foregroundMark x1="85806" y1="66897" x2="83871" y2="75172"/>
                        <a14:foregroundMark x1="92903" y1="65862" x2="92903" y2="75517"/>
                        <a14:foregroundMark x1="95161" y1="68966" x2="96129" y2="77586"/>
                        <a14:foregroundMark x1="92903" y1="78276" x2="92903" y2="78276"/>
                        <a14:foregroundMark x1="92903" y1="77586" x2="92903" y2="77586"/>
                        <a14:foregroundMark x1="50968" y1="18621" x2="51290" y2="3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933" y="5090233"/>
            <a:ext cx="1546311" cy="14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E9A9730E-1970-14EA-F0E1-C128B4A6A23F}"/>
              </a:ext>
            </a:extLst>
          </p:cNvPr>
          <p:cNvSpPr/>
          <p:nvPr/>
        </p:nvSpPr>
        <p:spPr>
          <a:xfrm>
            <a:off x="5904088" y="4389518"/>
            <a:ext cx="596001" cy="625905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4CAC8B19-0970-46A8-769A-BB94F95EF0EE}"/>
              </a:ext>
            </a:extLst>
          </p:cNvPr>
          <p:cNvSpPr/>
          <p:nvPr/>
        </p:nvSpPr>
        <p:spPr>
          <a:xfrm flipV="1">
            <a:off x="5904088" y="3666901"/>
            <a:ext cx="596001" cy="668443"/>
          </a:xfrm>
          <a:prstGeom prst="ben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93B9FB-02F1-923F-38D2-47A0C17F8D25}"/>
              </a:ext>
            </a:extLst>
          </p:cNvPr>
          <p:cNvSpPr/>
          <p:nvPr/>
        </p:nvSpPr>
        <p:spPr>
          <a:xfrm rot="10800000">
            <a:off x="5001976" y="4302816"/>
            <a:ext cx="647000" cy="1688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CF41DDD-CD42-0BA4-731B-622B65B8BFF5}"/>
              </a:ext>
            </a:extLst>
          </p:cNvPr>
          <p:cNvSpPr/>
          <p:nvPr/>
        </p:nvSpPr>
        <p:spPr>
          <a:xfrm rot="10800000">
            <a:off x="4125362" y="4302816"/>
            <a:ext cx="647000" cy="1688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2D8779C-46B4-52C2-29EF-BE8570BD32D3}"/>
              </a:ext>
            </a:extLst>
          </p:cNvPr>
          <p:cNvSpPr/>
          <p:nvPr/>
        </p:nvSpPr>
        <p:spPr>
          <a:xfrm rot="10800000">
            <a:off x="3235998" y="4302817"/>
            <a:ext cx="647000" cy="16881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F48F2E-4073-FEAA-A2AF-D4E679E47FBA}"/>
              </a:ext>
            </a:extLst>
          </p:cNvPr>
          <p:cNvSpPr txBox="1"/>
          <p:nvPr/>
        </p:nvSpPr>
        <p:spPr>
          <a:xfrm>
            <a:off x="2557828" y="3993468"/>
            <a:ext cx="27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Developed more and more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0C6A3F9-AF41-68E9-126F-66F8F9CAF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3" y="5806440"/>
            <a:ext cx="890080" cy="89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New Spotify Icon by mattroxZworld on DeviantArt">
            <a:extLst>
              <a:ext uri="{FF2B5EF4-FFF2-40B4-BE49-F238E27FC236}">
                <a16:creationId xmlns:a16="http://schemas.microsoft.com/office/drawing/2014/main" id="{40C78F3D-ED50-A973-1527-BCD3A2AF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48" y="5788763"/>
            <a:ext cx="956695" cy="95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Viu - APK Download for Android | Aptoide">
            <a:extLst>
              <a:ext uri="{FF2B5EF4-FFF2-40B4-BE49-F238E27FC236}">
                <a16:creationId xmlns:a16="http://schemas.microsoft.com/office/drawing/2014/main" id="{4A296F1C-FF0C-6EE3-0080-671AB4F70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98" y="5806440"/>
            <a:ext cx="939018" cy="93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Netflix Logo PNG Transparent Image | PNG Arts">
            <a:extLst>
              <a:ext uri="{FF2B5EF4-FFF2-40B4-BE49-F238E27FC236}">
                <a16:creationId xmlns:a16="http://schemas.microsoft.com/office/drawing/2014/main" id="{11306CCD-BFD4-F2BE-462A-84D019064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716" y="5788763"/>
            <a:ext cx="956695" cy="95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Facebook Icon Vector">
            <a:extLst>
              <a:ext uri="{FF2B5EF4-FFF2-40B4-BE49-F238E27FC236}">
                <a16:creationId xmlns:a16="http://schemas.microsoft.com/office/drawing/2014/main" id="{5AFBF184-553C-EAAA-BD35-3FCC4CA2E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412" y="5823449"/>
            <a:ext cx="862706" cy="8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09D4DF-CE32-2F30-F6D3-A7BF40A299AD}"/>
              </a:ext>
            </a:extLst>
          </p:cNvPr>
          <p:cNvSpPr txBox="1"/>
          <p:nvPr/>
        </p:nvSpPr>
        <p:spPr>
          <a:xfrm>
            <a:off x="306951" y="5360128"/>
            <a:ext cx="497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to mobile apps, the topmost functionality</a:t>
            </a:r>
          </a:p>
        </p:txBody>
      </p:sp>
    </p:spTree>
    <p:extLst>
      <p:ext uri="{BB962C8B-B14F-4D97-AF65-F5344CB8AC3E}">
        <p14:creationId xmlns:p14="http://schemas.microsoft.com/office/powerpoint/2010/main" val="84110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35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Androids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29;p42">
            <a:extLst>
              <a:ext uri="{FF2B5EF4-FFF2-40B4-BE49-F238E27FC236}">
                <a16:creationId xmlns:a16="http://schemas.microsoft.com/office/drawing/2014/main" id="{C1AEFE70-90B6-0482-1C5D-005C58ED52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717" y="294835"/>
            <a:ext cx="2790241" cy="9235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87118-6B3D-3A61-D8E0-41435F9433F6}"/>
              </a:ext>
            </a:extLst>
          </p:cNvPr>
          <p:cNvSpPr txBox="1"/>
          <p:nvPr/>
        </p:nvSpPr>
        <p:spPr>
          <a:xfrm>
            <a:off x="141042" y="1267779"/>
            <a:ext cx="64145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Mobile operating system based on </a:t>
            </a:r>
            <a:r>
              <a:rPr lang="en-US" dirty="0">
                <a:solidFill>
                  <a:schemeClr val="bg1"/>
                </a:solidFill>
                <a:highlight>
                  <a:srgbClr val="FF0000"/>
                </a:highlight>
              </a:rPr>
              <a:t>Linux kernel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User Interface for touch screens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Used on over 80% of all smartphones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/>
              <a:t>Highly customizable for devices / by vendors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FF0000"/>
                </a:solidFill>
              </a:rPr>
              <a:t>Open source</a:t>
            </a:r>
          </a:p>
        </p:txBody>
      </p:sp>
      <p:pic>
        <p:nvPicPr>
          <p:cNvPr id="9" name="Google Shape;264;p47">
            <a:extLst>
              <a:ext uri="{FF2B5EF4-FFF2-40B4-BE49-F238E27FC236}">
                <a16:creationId xmlns:a16="http://schemas.microsoft.com/office/drawing/2014/main" id="{9C7AA512-53CE-C0C5-E3CC-157A7E4345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237" y="1722290"/>
            <a:ext cx="1593200" cy="32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02;p51">
            <a:extLst>
              <a:ext uri="{FF2B5EF4-FFF2-40B4-BE49-F238E27FC236}">
                <a16:creationId xmlns:a16="http://schemas.microsoft.com/office/drawing/2014/main" id="{F59EB7B7-9ACB-0420-68A2-17D972BA834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52" y="3225821"/>
            <a:ext cx="1169400" cy="11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C851CC-711E-B69D-AA62-FD607AB8905F}"/>
              </a:ext>
            </a:extLst>
          </p:cNvPr>
          <p:cNvSpPr txBox="1"/>
          <p:nvPr/>
        </p:nvSpPr>
        <p:spPr>
          <a:xfrm>
            <a:off x="1540412" y="3285649"/>
            <a:ext cx="5811423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Publish apps through Google Play store: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Official app store for Android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Digital distribution service operated by Google</a:t>
            </a:r>
          </a:p>
        </p:txBody>
      </p:sp>
    </p:spTree>
    <p:extLst>
      <p:ext uri="{BB962C8B-B14F-4D97-AF65-F5344CB8AC3E}">
        <p14:creationId xmlns:p14="http://schemas.microsoft.com/office/powerpoint/2010/main" val="205927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35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Androids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29;p42">
            <a:extLst>
              <a:ext uri="{FF2B5EF4-FFF2-40B4-BE49-F238E27FC236}">
                <a16:creationId xmlns:a16="http://schemas.microsoft.com/office/drawing/2014/main" id="{C1AEFE70-90B6-0482-1C5D-005C58ED52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717" y="294835"/>
            <a:ext cx="2790241" cy="92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5;p53">
            <a:extLst>
              <a:ext uri="{FF2B5EF4-FFF2-40B4-BE49-F238E27FC236}">
                <a16:creationId xmlns:a16="http://schemas.microsoft.com/office/drawing/2014/main" id="{3C86E10D-FE05-DA50-FFC5-9D26274522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3" y="1322363"/>
            <a:ext cx="4067761" cy="34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6;p53">
            <a:extLst>
              <a:ext uri="{FF2B5EF4-FFF2-40B4-BE49-F238E27FC236}">
                <a16:creationId xmlns:a16="http://schemas.microsoft.com/office/drawing/2014/main" id="{D2EC91CF-9460-E6CB-F82D-BBD02B3E7F2B}"/>
              </a:ext>
            </a:extLst>
          </p:cNvPr>
          <p:cNvSpPr txBox="1"/>
          <p:nvPr/>
        </p:nvSpPr>
        <p:spPr>
          <a:xfrm>
            <a:off x="4178104" y="1322362"/>
            <a:ext cx="3771900" cy="291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System and user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Android OS API in Java framework</a:t>
            </a: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native APIs; run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11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device hardware capabilities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28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Linux Kernel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D8F8-60E0-2741-B566-6024B7E1F4B0}"/>
              </a:ext>
            </a:extLst>
          </p:cNvPr>
          <p:cNvSpPr txBox="1"/>
          <p:nvPr/>
        </p:nvSpPr>
        <p:spPr>
          <a:xfrm>
            <a:off x="196447" y="953031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Architectures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9FD50-9884-480D-D098-3055AB370505}"/>
              </a:ext>
            </a:extLst>
          </p:cNvPr>
          <p:cNvSpPr txBox="1"/>
          <p:nvPr/>
        </p:nvSpPr>
        <p:spPr>
          <a:xfrm>
            <a:off x="2144223" y="526924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System apps have no special status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System apps provide key capabilities to app developers </a:t>
            </a:r>
          </a:p>
        </p:txBody>
      </p:sp>
      <p:pic>
        <p:nvPicPr>
          <p:cNvPr id="13" name="Google Shape;324;p54">
            <a:extLst>
              <a:ext uri="{FF2B5EF4-FFF2-40B4-BE49-F238E27FC236}">
                <a16:creationId xmlns:a16="http://schemas.microsoft.com/office/drawing/2014/main" id="{A86ED3DE-18C8-1205-6B72-115BE151F8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20" y="5132137"/>
            <a:ext cx="1997400" cy="149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88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4D418F-A9F5-90F7-D0AE-072A5E31BB39}"/>
              </a:ext>
            </a:extLst>
          </p:cNvPr>
          <p:cNvSpPr/>
          <p:nvPr/>
        </p:nvSpPr>
        <p:spPr>
          <a:xfrm>
            <a:off x="0" y="112542"/>
            <a:ext cx="9144000" cy="703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60C68-65DD-E846-8E49-4224169FBF1A}"/>
              </a:ext>
            </a:extLst>
          </p:cNvPr>
          <p:cNvSpPr txBox="1"/>
          <p:nvPr/>
        </p:nvSpPr>
        <p:spPr>
          <a:xfrm>
            <a:off x="717453" y="171846"/>
            <a:ext cx="5354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Androids and Its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77A59-42CD-9E61-EF8E-85DA539047E1}"/>
              </a:ext>
            </a:extLst>
          </p:cNvPr>
          <p:cNvSpPr/>
          <p:nvPr/>
        </p:nvSpPr>
        <p:spPr>
          <a:xfrm>
            <a:off x="548640" y="112542"/>
            <a:ext cx="36576" cy="120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oogle Shape;229;p42">
            <a:extLst>
              <a:ext uri="{FF2B5EF4-FFF2-40B4-BE49-F238E27FC236}">
                <a16:creationId xmlns:a16="http://schemas.microsoft.com/office/drawing/2014/main" id="{C1AEFE70-90B6-0482-1C5D-005C58ED52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12717" y="294835"/>
            <a:ext cx="2790241" cy="92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15;p53">
            <a:extLst>
              <a:ext uri="{FF2B5EF4-FFF2-40B4-BE49-F238E27FC236}">
                <a16:creationId xmlns:a16="http://schemas.microsoft.com/office/drawing/2014/main" id="{3C86E10D-FE05-DA50-FFC5-9D26274522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3" y="1322363"/>
            <a:ext cx="4067761" cy="34404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16;p53">
            <a:extLst>
              <a:ext uri="{FF2B5EF4-FFF2-40B4-BE49-F238E27FC236}">
                <a16:creationId xmlns:a16="http://schemas.microsoft.com/office/drawing/2014/main" id="{D2EC91CF-9460-E6CB-F82D-BBD02B3E7F2B}"/>
              </a:ext>
            </a:extLst>
          </p:cNvPr>
          <p:cNvSpPr txBox="1"/>
          <p:nvPr/>
        </p:nvSpPr>
        <p:spPr>
          <a:xfrm>
            <a:off x="4178104" y="1322362"/>
            <a:ext cx="3771900" cy="291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System and user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Android OS API in Java framework</a:t>
            </a:r>
          </a:p>
          <a:p>
            <a:pPr marL="76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native APIs; run apps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11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Expose device hardware capabilities</a:t>
            </a:r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" sz="2800" dirty="0"/>
          </a:p>
          <a:p>
            <a:pPr marL="76200" lvl="0" algn="l" rtl="0">
              <a:spcBef>
                <a:spcPts val="0"/>
              </a:spcBef>
              <a:spcAft>
                <a:spcPts val="0"/>
              </a:spcAft>
              <a:buSzPts val="2400"/>
            </a:pPr>
            <a:r>
              <a:rPr lang="en" dirty="0"/>
              <a:t>Linux Kernel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AD8F8-60E0-2741-B566-6024B7E1F4B0}"/>
              </a:ext>
            </a:extLst>
          </p:cNvPr>
          <p:cNvSpPr txBox="1"/>
          <p:nvPr/>
        </p:nvSpPr>
        <p:spPr>
          <a:xfrm>
            <a:off x="196447" y="953031"/>
            <a:ext cx="145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Architectures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9FD50-9884-480D-D098-3055AB370505}"/>
              </a:ext>
            </a:extLst>
          </p:cNvPr>
          <p:cNvSpPr txBox="1"/>
          <p:nvPr/>
        </p:nvSpPr>
        <p:spPr>
          <a:xfrm>
            <a:off x="2144223" y="526924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System apps have no special status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System apps provide key capabilities to app developers </a:t>
            </a:r>
          </a:p>
        </p:txBody>
      </p:sp>
      <p:pic>
        <p:nvPicPr>
          <p:cNvPr id="13" name="Google Shape;324;p54">
            <a:extLst>
              <a:ext uri="{FF2B5EF4-FFF2-40B4-BE49-F238E27FC236}">
                <a16:creationId xmlns:a16="http://schemas.microsoft.com/office/drawing/2014/main" id="{A86ED3DE-18C8-1205-6B72-115BE151F8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20" y="5132137"/>
            <a:ext cx="1997400" cy="149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21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</TotalTime>
  <Words>827</Words>
  <Application>Microsoft Office PowerPoint</Application>
  <PresentationFormat>On-screen Show (4:3)</PresentationFormat>
  <Paragraphs>163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Barlow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M103100065</dc:creator>
  <cp:lastModifiedBy>M103100065</cp:lastModifiedBy>
  <cp:revision>19</cp:revision>
  <dcterms:created xsi:type="dcterms:W3CDTF">2023-09-15T09:50:08Z</dcterms:created>
  <dcterms:modified xsi:type="dcterms:W3CDTF">2023-11-02T14:25:33Z</dcterms:modified>
</cp:coreProperties>
</file>